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.jp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2008682" y="4244454"/>
            <a:ext cx="6895475" cy="1122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3600"/>
              <a:buFont typeface="Arial"/>
              <a:buNone/>
            </a:pPr>
            <a:r>
              <a:rPr lang="ru-RU" sz="36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Instagram-магазин игрушек ручной работы </a:t>
            </a:r>
            <a:r>
              <a:rPr b="1" lang="ru-RU" sz="36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«WoodToy»</a:t>
            </a:r>
            <a:endParaRPr b="1" sz="3600">
              <a:solidFill>
                <a:srgbClr val="55211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 b="12062" l="0" r="0" t="0"/>
          <a:stretch/>
        </p:blipFill>
        <p:spPr>
          <a:xfrm>
            <a:off x="8853985" y="3922593"/>
            <a:ext cx="3338015" cy="293540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2660650" y="625659"/>
            <a:ext cx="7416800" cy="1224189"/>
          </a:xfrm>
          <a:prstGeom prst="rect">
            <a:avLst/>
          </a:prstGeom>
          <a:noFill/>
          <a:ln>
            <a:noFill/>
          </a:ln>
          <a:effectLst>
            <a:outerShdw blurRad="850900" sx="127000" rotWithShape="0" algn="tl" dir="2700000" dist="698500" sy="127000">
              <a:srgbClr val="000000">
                <a:alpha val="4392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10000"/>
              <a:buFont typeface="Dotum"/>
              <a:buNone/>
            </a:pPr>
            <a:r>
              <a:rPr b="1" lang="ru-RU" sz="10000">
                <a:solidFill>
                  <a:srgbClr val="552112"/>
                </a:solidFill>
                <a:latin typeface="Dotum"/>
                <a:ea typeface="Dotum"/>
                <a:cs typeface="Dotum"/>
                <a:sym typeface="Dotum"/>
              </a:rPr>
              <a:t>300 000</a:t>
            </a:r>
            <a:r>
              <a:rPr b="1" lang="ru-RU" sz="1800">
                <a:solidFill>
                  <a:srgbClr val="552112"/>
                </a:solidFill>
                <a:latin typeface="Dotum"/>
                <a:ea typeface="Dotum"/>
                <a:cs typeface="Dotum"/>
                <a:sym typeface="Dotum"/>
              </a:rPr>
              <a:t>рублей</a:t>
            </a:r>
            <a:endParaRPr b="1" sz="1800">
              <a:solidFill>
                <a:srgbClr val="552112"/>
              </a:solidFill>
              <a:latin typeface="Dotum"/>
              <a:ea typeface="Dotum"/>
              <a:cs typeface="Dotum"/>
              <a:sym typeface="Dotum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2778125" y="148871"/>
            <a:ext cx="663575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rgbClr val="552112"/>
                </a:solidFill>
                <a:latin typeface="Calibri"/>
                <a:ea typeface="Calibri"/>
                <a:cs typeface="Calibri"/>
                <a:sym typeface="Calibri"/>
              </a:rPr>
              <a:t>необходимый стартовый капитал</a:t>
            </a:r>
            <a:endParaRPr sz="2500">
              <a:solidFill>
                <a:srgbClr val="5521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781050" y="2318781"/>
            <a:ext cx="4324350" cy="146685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12700">
            <a:solidFill>
              <a:srgbClr val="C692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 flipH="1" rot="10800000">
            <a:off x="7067550" y="2299731"/>
            <a:ext cx="4324350" cy="146685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12700">
            <a:solidFill>
              <a:srgbClr val="C692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1105942" y="2561442"/>
            <a:ext cx="3674565" cy="1224189"/>
          </a:xfrm>
          <a:prstGeom prst="rect">
            <a:avLst/>
          </a:prstGeom>
          <a:noFill/>
          <a:ln>
            <a:noFill/>
          </a:ln>
          <a:effectLst>
            <a:outerShdw blurRad="850900" sx="127000" rotWithShape="0" algn="tl" dir="2700000" dist="698500" sy="127000">
              <a:srgbClr val="000000">
                <a:alpha val="4392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4000"/>
              <a:buFont typeface="Dotum"/>
              <a:buNone/>
            </a:pPr>
            <a:r>
              <a:rPr b="1" lang="ru-RU" sz="4000">
                <a:solidFill>
                  <a:srgbClr val="552112"/>
                </a:solidFill>
                <a:latin typeface="Dotum"/>
                <a:ea typeface="Dotum"/>
                <a:cs typeface="Dotum"/>
                <a:sym typeface="Dotum"/>
              </a:rPr>
              <a:t>150 000 </a:t>
            </a:r>
            <a:r>
              <a:rPr b="1" lang="ru-RU" sz="1800">
                <a:solidFill>
                  <a:srgbClr val="552112"/>
                </a:solidFill>
                <a:latin typeface="Dotum"/>
                <a:ea typeface="Dotum"/>
                <a:cs typeface="Dotum"/>
                <a:sym typeface="Dotum"/>
              </a:rPr>
              <a:t>рублей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1800"/>
              <a:buFont typeface="Dotum"/>
              <a:buNone/>
            </a:pPr>
            <a:r>
              <a:rPr b="1" lang="ru-RU" sz="1800">
                <a:solidFill>
                  <a:srgbClr val="552112"/>
                </a:solidFill>
                <a:latin typeface="Dotum"/>
                <a:ea typeface="Dotum"/>
                <a:cs typeface="Dotum"/>
                <a:sym typeface="Dotum"/>
              </a:rPr>
              <a:t>собственные средства</a:t>
            </a:r>
            <a:endParaRPr b="1" sz="1800">
              <a:solidFill>
                <a:srgbClr val="552112"/>
              </a:solidFill>
              <a:latin typeface="Dotum"/>
              <a:ea typeface="Dotum"/>
              <a:cs typeface="Dotum"/>
              <a:sym typeface="Dotum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7392442" y="2542392"/>
            <a:ext cx="3674565" cy="1224189"/>
          </a:xfrm>
          <a:prstGeom prst="rect">
            <a:avLst/>
          </a:prstGeom>
          <a:noFill/>
          <a:ln>
            <a:noFill/>
          </a:ln>
          <a:effectLst>
            <a:outerShdw blurRad="850900" sx="127000" rotWithShape="0" algn="tl" dir="2700000" dist="698500" sy="127000">
              <a:srgbClr val="000000">
                <a:alpha val="4392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4000"/>
              <a:buFont typeface="Dotum"/>
              <a:buNone/>
            </a:pPr>
            <a:r>
              <a:rPr b="1" lang="ru-RU" sz="4000">
                <a:solidFill>
                  <a:srgbClr val="552112"/>
                </a:solidFill>
                <a:latin typeface="Dotum"/>
                <a:ea typeface="Dotum"/>
                <a:cs typeface="Dotum"/>
                <a:sym typeface="Dotum"/>
              </a:rPr>
              <a:t>150 000 </a:t>
            </a:r>
            <a:r>
              <a:rPr b="1" lang="ru-RU" sz="1800">
                <a:solidFill>
                  <a:srgbClr val="552112"/>
                </a:solidFill>
                <a:latin typeface="Dotum"/>
                <a:ea typeface="Dotum"/>
                <a:cs typeface="Dotum"/>
                <a:sym typeface="Dotum"/>
              </a:rPr>
              <a:t>рублей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1800"/>
              <a:buFont typeface="Dotum"/>
              <a:buNone/>
            </a:pPr>
            <a:r>
              <a:rPr b="1" lang="ru-RU" sz="1800">
                <a:solidFill>
                  <a:srgbClr val="552112"/>
                </a:solidFill>
                <a:latin typeface="Dotum"/>
                <a:ea typeface="Dotum"/>
                <a:cs typeface="Dotum"/>
                <a:sym typeface="Dotum"/>
              </a:rPr>
              <a:t>средства привлеченные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1800"/>
              <a:buFont typeface="Dotum"/>
              <a:buNone/>
            </a:pPr>
            <a:r>
              <a:rPr b="1" lang="ru-RU" sz="1800">
                <a:solidFill>
                  <a:srgbClr val="552112"/>
                </a:solidFill>
                <a:latin typeface="Dotum"/>
                <a:ea typeface="Dotum"/>
                <a:cs typeface="Dotum"/>
                <a:sym typeface="Dotum"/>
              </a:rPr>
              <a:t>от инвестора</a:t>
            </a:r>
            <a:endParaRPr b="1" sz="1800">
              <a:solidFill>
                <a:srgbClr val="552112"/>
              </a:solidFill>
              <a:latin typeface="Dotum"/>
              <a:ea typeface="Dotum"/>
              <a:cs typeface="Dotum"/>
              <a:sym typeface="Dotum"/>
            </a:endParaRPr>
          </a:p>
        </p:txBody>
      </p:sp>
      <p:cxnSp>
        <p:nvCxnSpPr>
          <p:cNvPr id="185" name="Google Shape;185;p22"/>
          <p:cNvCxnSpPr/>
          <p:nvPr/>
        </p:nvCxnSpPr>
        <p:spPr>
          <a:xfrm>
            <a:off x="2660650" y="1849848"/>
            <a:ext cx="7416800" cy="0"/>
          </a:xfrm>
          <a:prstGeom prst="straightConnector1">
            <a:avLst/>
          </a:prstGeom>
          <a:noFill/>
          <a:ln cap="flat" cmpd="sng" w="9525">
            <a:solidFill>
              <a:srgbClr val="5521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22"/>
          <p:cNvSpPr txBox="1"/>
          <p:nvPr/>
        </p:nvSpPr>
        <p:spPr>
          <a:xfrm>
            <a:off x="-374651" y="4970392"/>
            <a:ext cx="663575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rgbClr val="552112"/>
                </a:solidFill>
                <a:latin typeface="Calibri"/>
                <a:ea typeface="Calibri"/>
                <a:cs typeface="Calibri"/>
                <a:sym typeface="Calibri"/>
              </a:rPr>
              <a:t>Срок окупаемости проекта –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500">
                <a:solidFill>
                  <a:srgbClr val="55211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ru-RU" sz="2500">
                <a:solidFill>
                  <a:srgbClr val="5521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500">
                <a:solidFill>
                  <a:srgbClr val="552112"/>
                </a:solidFill>
                <a:latin typeface="Calibri"/>
                <a:ea typeface="Calibri"/>
                <a:cs typeface="Calibri"/>
                <a:sym typeface="Calibri"/>
              </a:rPr>
              <a:t>МЕСЯЦЕВ</a:t>
            </a:r>
            <a:endParaRPr b="1" sz="2500">
              <a:solidFill>
                <a:srgbClr val="5521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>
            <p:ph type="title"/>
          </p:nvPr>
        </p:nvSpPr>
        <p:spPr>
          <a:xfrm>
            <a:off x="2065199" y="449944"/>
            <a:ext cx="8196400" cy="8708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4000"/>
              <a:buFont typeface="Arial"/>
              <a:buNone/>
            </a:pPr>
            <a:r>
              <a:rPr b="1" lang="ru-RU" sz="40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Оценка рисков</a:t>
            </a:r>
            <a:endParaRPr b="1" sz="4000">
              <a:solidFill>
                <a:srgbClr val="5521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2718707" y="1538515"/>
            <a:ext cx="6357257" cy="4484913"/>
          </a:xfrm>
          <a:prstGeom prst="rect">
            <a:avLst/>
          </a:prstGeom>
          <a:solidFill>
            <a:srgbClr val="C69263"/>
          </a:solidFill>
          <a:ln cap="flat" cmpd="sng" w="12700">
            <a:solidFill>
              <a:srgbClr val="C692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2718707" y="1676399"/>
            <a:ext cx="6357257" cy="4027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611" y="420917"/>
            <a:ext cx="1412875" cy="1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7319" y="4825998"/>
            <a:ext cx="6358679" cy="103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2065199" y="449944"/>
            <a:ext cx="9357544" cy="8708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3600"/>
              <a:buFont typeface="Arial"/>
              <a:buNone/>
            </a:pPr>
            <a:r>
              <a:rPr b="1" lang="ru-RU" sz="36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План действий по открытию бизнеса</a:t>
            </a:r>
            <a:endParaRPr b="1" sz="3600">
              <a:solidFill>
                <a:srgbClr val="5521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2718707" y="1538515"/>
            <a:ext cx="6357257" cy="4484913"/>
          </a:xfrm>
          <a:prstGeom prst="rect">
            <a:avLst/>
          </a:prstGeom>
          <a:solidFill>
            <a:srgbClr val="C69263"/>
          </a:solidFill>
          <a:ln cap="flat" cmpd="sng" w="12700">
            <a:solidFill>
              <a:srgbClr val="C692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 txBox="1"/>
          <p:nvPr>
            <p:ph idx="1" type="body"/>
          </p:nvPr>
        </p:nvSpPr>
        <p:spPr>
          <a:xfrm>
            <a:off x="2718707" y="1676399"/>
            <a:ext cx="6357257" cy="4027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611" y="420917"/>
            <a:ext cx="1412875" cy="1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7319" y="4825998"/>
            <a:ext cx="6358679" cy="103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 b="0" l="0" r="0" t="8954"/>
          <a:stretch/>
        </p:blipFill>
        <p:spPr>
          <a:xfrm>
            <a:off x="0" y="-19486"/>
            <a:ext cx="12192000" cy="687748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>
            <a:off x="0" y="-19486"/>
            <a:ext cx="12192000" cy="6877486"/>
          </a:xfrm>
          <a:prstGeom prst="rect">
            <a:avLst/>
          </a:prstGeom>
          <a:solidFill>
            <a:schemeClr val="lt1">
              <a:alpha val="32941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147404" y="6131064"/>
            <a:ext cx="81546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C69263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4000">
              <a:solidFill>
                <a:srgbClr val="C6926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933450" y="642226"/>
            <a:ext cx="10515600" cy="18898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6000"/>
              <a:buFont typeface="Arial"/>
              <a:buNone/>
            </a:pPr>
            <a:r>
              <a:rPr b="1" lang="ru-RU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ИЛЬИНА</a:t>
            </a:r>
            <a:r>
              <a:rPr lang="ru-RU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Ольга Игоревна</a:t>
            </a:r>
            <a:endParaRPr>
              <a:solidFill>
                <a:srgbClr val="5521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933450" y="270568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2000"/>
              <a:buNone/>
            </a:pPr>
            <a:r>
              <a:rPr lang="ru-RU" sz="20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Индивидуальный предприниматель</a:t>
            </a:r>
            <a:endParaRPr sz="2000">
              <a:solidFill>
                <a:srgbClr val="5521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2112"/>
              </a:buClr>
              <a:buSzPts val="2000"/>
              <a:buNone/>
            </a:pPr>
            <a:r>
              <a:rPr lang="ru-RU" sz="20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Instagram-магазин игрушек ручной работы</a:t>
            </a:r>
            <a:endParaRPr sz="2000">
              <a:solidFill>
                <a:srgbClr val="5521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4">
            <a:alphaModFix/>
          </a:blip>
          <a:srcRect b="0" l="11024" r="23466" t="0"/>
          <a:stretch/>
        </p:blipFill>
        <p:spPr>
          <a:xfrm>
            <a:off x="236389" y="3757394"/>
            <a:ext cx="3520088" cy="3571583"/>
          </a:xfrm>
          <a:prstGeom prst="ellipse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71378" y="3563349"/>
            <a:ext cx="3840317" cy="3786428"/>
          </a:xfrm>
          <a:custGeom>
            <a:rect b="b" l="l" r="r" t="t"/>
            <a:pathLst>
              <a:path extrusionOk="0" h="6073254" w="6159690">
                <a:moveTo>
                  <a:pt x="3079845" y="313398"/>
                </a:moveTo>
                <a:cubicBezTo>
                  <a:pt x="1554442" y="313398"/>
                  <a:pt x="317859" y="1532629"/>
                  <a:pt x="317859" y="3036627"/>
                </a:cubicBezTo>
                <a:cubicBezTo>
                  <a:pt x="317859" y="4540625"/>
                  <a:pt x="1554442" y="5759856"/>
                  <a:pt x="3079845" y="5759856"/>
                </a:cubicBezTo>
                <a:cubicBezTo>
                  <a:pt x="4605248" y="5759856"/>
                  <a:pt x="5841831" y="4540625"/>
                  <a:pt x="5841831" y="3036627"/>
                </a:cubicBezTo>
                <a:cubicBezTo>
                  <a:pt x="5841831" y="1532629"/>
                  <a:pt x="4605248" y="313398"/>
                  <a:pt x="3079845" y="313398"/>
                </a:cubicBezTo>
                <a:close/>
                <a:moveTo>
                  <a:pt x="3079845" y="0"/>
                </a:moveTo>
                <a:cubicBezTo>
                  <a:pt x="4780796" y="0"/>
                  <a:pt x="6159690" y="1359544"/>
                  <a:pt x="6159690" y="3036627"/>
                </a:cubicBezTo>
                <a:cubicBezTo>
                  <a:pt x="6159690" y="4713710"/>
                  <a:pt x="4780796" y="6073254"/>
                  <a:pt x="3079845" y="6073254"/>
                </a:cubicBezTo>
                <a:cubicBezTo>
                  <a:pt x="1378894" y="6073254"/>
                  <a:pt x="0" y="4713710"/>
                  <a:pt x="0" y="3036627"/>
                </a:cubicBezTo>
                <a:cubicBezTo>
                  <a:pt x="0" y="1359544"/>
                  <a:pt x="1378894" y="0"/>
                  <a:pt x="3079845" y="0"/>
                </a:cubicBezTo>
                <a:close/>
              </a:path>
            </a:pathLst>
          </a:custGeom>
          <a:solidFill>
            <a:srgbClr val="C69263"/>
          </a:solidFill>
          <a:ln cap="flat" cmpd="sng" w="12700">
            <a:solidFill>
              <a:srgbClr val="C692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5">
            <a:alphaModFix/>
          </a:blip>
          <a:srcRect b="0" l="32985" r="1999" t="0"/>
          <a:stretch/>
        </p:blipFill>
        <p:spPr>
          <a:xfrm>
            <a:off x="7170057" y="807564"/>
            <a:ext cx="5566819" cy="5680322"/>
          </a:xfrm>
          <a:prstGeom prst="ellipse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6889940" y="642226"/>
            <a:ext cx="6159690" cy="6073254"/>
          </a:xfrm>
          <a:custGeom>
            <a:rect b="b" l="l" r="r" t="t"/>
            <a:pathLst>
              <a:path extrusionOk="0" h="6073254" w="6159690">
                <a:moveTo>
                  <a:pt x="3079845" y="313398"/>
                </a:moveTo>
                <a:cubicBezTo>
                  <a:pt x="1554442" y="313398"/>
                  <a:pt x="317859" y="1532629"/>
                  <a:pt x="317859" y="3036627"/>
                </a:cubicBezTo>
                <a:cubicBezTo>
                  <a:pt x="317859" y="4540625"/>
                  <a:pt x="1554442" y="5759856"/>
                  <a:pt x="3079845" y="5759856"/>
                </a:cubicBezTo>
                <a:cubicBezTo>
                  <a:pt x="4605248" y="5759856"/>
                  <a:pt x="5841831" y="4540625"/>
                  <a:pt x="5841831" y="3036627"/>
                </a:cubicBezTo>
                <a:cubicBezTo>
                  <a:pt x="5841831" y="1532629"/>
                  <a:pt x="4605248" y="313398"/>
                  <a:pt x="3079845" y="313398"/>
                </a:cubicBezTo>
                <a:close/>
                <a:moveTo>
                  <a:pt x="3079845" y="0"/>
                </a:moveTo>
                <a:cubicBezTo>
                  <a:pt x="4780796" y="0"/>
                  <a:pt x="6159690" y="1359544"/>
                  <a:pt x="6159690" y="3036627"/>
                </a:cubicBezTo>
                <a:cubicBezTo>
                  <a:pt x="6159690" y="4713710"/>
                  <a:pt x="4780796" y="6073254"/>
                  <a:pt x="3079845" y="6073254"/>
                </a:cubicBezTo>
                <a:cubicBezTo>
                  <a:pt x="1378894" y="6073254"/>
                  <a:pt x="0" y="4713710"/>
                  <a:pt x="0" y="3036627"/>
                </a:cubicBezTo>
                <a:cubicBezTo>
                  <a:pt x="0" y="1359544"/>
                  <a:pt x="1378894" y="0"/>
                  <a:pt x="3079845" y="0"/>
                </a:cubicBezTo>
                <a:close/>
              </a:path>
            </a:pathLst>
          </a:custGeom>
          <a:solidFill>
            <a:srgbClr val="C69263"/>
          </a:solidFill>
          <a:ln cap="flat" cmpd="sng" w="12700">
            <a:solidFill>
              <a:srgbClr val="C692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1702343" y="885372"/>
            <a:ext cx="5119007" cy="1412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4000"/>
              <a:buFont typeface="Arial"/>
              <a:buNone/>
            </a:pPr>
            <a:r>
              <a:rPr b="1" lang="ru-RU" sz="40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Instagram-магазин </a:t>
            </a:r>
            <a:br>
              <a:rPr b="1" lang="ru-RU" sz="40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40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«WoodToy»</a:t>
            </a:r>
            <a:endParaRPr b="1" sz="4000">
              <a:solidFill>
                <a:srgbClr val="5521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3194" y="14514"/>
            <a:ext cx="50905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222250" y="3338286"/>
            <a:ext cx="6357257" cy="2902857"/>
          </a:xfrm>
          <a:prstGeom prst="rect">
            <a:avLst/>
          </a:prstGeom>
          <a:solidFill>
            <a:srgbClr val="C69263"/>
          </a:solidFill>
          <a:ln cap="flat" cmpd="sng" w="12700">
            <a:solidFill>
              <a:srgbClr val="C692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222250" y="3526971"/>
            <a:ext cx="6357257" cy="271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ru-RU" sz="222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Исполнение на заказ игрушек из экологически чистых материалов – массива дерева. Продвижение продукции через социальные сети, преимущественно Instagram.</a:t>
            </a:r>
            <a:endParaRPr sz="222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20"/>
              <a:buNone/>
            </a:pPr>
            <a:r>
              <a:t/>
            </a:r>
            <a:endParaRPr sz="222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b="1" lang="ru-RU" sz="222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Вид деятельности: </a:t>
            </a:r>
            <a:r>
              <a:rPr lang="ru-RU" sz="222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ритейл, B2C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ru-RU" sz="222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2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b="1" lang="ru-RU" sz="222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Текущий статус проекта</a:t>
            </a:r>
            <a:r>
              <a:rPr lang="ru-RU" sz="222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запущен</a:t>
            </a:r>
            <a:endParaRPr sz="222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468" y="1030515"/>
            <a:ext cx="1412875" cy="14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2065199" y="449944"/>
            <a:ext cx="8196400" cy="8708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4000"/>
              <a:buFont typeface="Arial"/>
              <a:buNone/>
            </a:pPr>
            <a:r>
              <a:rPr b="1" lang="ru-RU" sz="40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Ситуация в отрасли</a:t>
            </a:r>
            <a:endParaRPr b="1" sz="4000">
              <a:solidFill>
                <a:srgbClr val="5521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2718707" y="1538516"/>
            <a:ext cx="6357257" cy="1465942"/>
          </a:xfrm>
          <a:prstGeom prst="rect">
            <a:avLst/>
          </a:prstGeom>
          <a:solidFill>
            <a:srgbClr val="C69263"/>
          </a:solidFill>
          <a:ln cap="flat" cmpd="sng" w="12700">
            <a:solidFill>
              <a:srgbClr val="C692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2718707" y="1676399"/>
            <a:ext cx="6357257" cy="1030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611" y="420917"/>
            <a:ext cx="1412875" cy="14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2065199" y="3439885"/>
            <a:ext cx="8196400" cy="8708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Объем рынка</a:t>
            </a:r>
            <a:endParaRPr b="1" i="0" sz="4000" u="none" cap="none" strike="noStrike">
              <a:solidFill>
                <a:srgbClr val="5521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2725961" y="4470402"/>
            <a:ext cx="6357257" cy="1770742"/>
          </a:xfrm>
          <a:prstGeom prst="rect">
            <a:avLst/>
          </a:prstGeom>
          <a:solidFill>
            <a:srgbClr val="C69263"/>
          </a:solidFill>
          <a:ln cap="flat" cmpd="sng" w="12700">
            <a:solidFill>
              <a:srgbClr val="C692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7319" y="4825998"/>
            <a:ext cx="6358679" cy="103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611" y="3413123"/>
            <a:ext cx="1412875" cy="14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3861653" y="2779287"/>
            <a:ext cx="1853293" cy="1224189"/>
          </a:xfrm>
          <a:prstGeom prst="rect">
            <a:avLst/>
          </a:prstGeom>
          <a:noFill/>
          <a:ln>
            <a:noFill/>
          </a:ln>
          <a:effectLst>
            <a:outerShdw blurRad="850900" sx="127000" rotWithShape="0" algn="tl" dir="2700000" dist="698500" sy="127000">
              <a:srgbClr val="000000">
                <a:alpha val="4392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t/>
            </a:r>
            <a:endParaRPr b="1" i="0" sz="2500" u="none" cap="none" strike="noStrike">
              <a:solidFill>
                <a:srgbClr val="552112"/>
              </a:solidFill>
              <a:latin typeface="Dotum"/>
              <a:ea typeface="Dotum"/>
              <a:cs typeface="Dotum"/>
              <a:sym typeface="Dotum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958016" y="2706121"/>
            <a:ext cx="1853293" cy="1224189"/>
          </a:xfrm>
          <a:prstGeom prst="rect">
            <a:avLst/>
          </a:prstGeom>
          <a:noFill/>
          <a:ln>
            <a:noFill/>
          </a:ln>
          <a:effectLst>
            <a:outerShdw blurRad="850900" sx="127000" rotWithShape="0" algn="tl" dir="2700000" dist="698500" sy="127000">
              <a:srgbClr val="000000">
                <a:alpha val="4392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t/>
            </a:r>
            <a:endParaRPr b="1" i="0" sz="2500" u="none" cap="none" strike="noStrike">
              <a:solidFill>
                <a:srgbClr val="552112"/>
              </a:solidFill>
              <a:latin typeface="Dotum"/>
              <a:ea typeface="Dotum"/>
              <a:cs typeface="Dotum"/>
              <a:sym typeface="Dotum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b="3065" l="32758" r="34188" t="5262"/>
          <a:stretch/>
        </p:blipFill>
        <p:spPr>
          <a:xfrm>
            <a:off x="1923673" y="1806932"/>
            <a:ext cx="808576" cy="1213316"/>
          </a:xfrm>
          <a:custGeom>
            <a:rect b="b" l="l" r="r" t="t"/>
            <a:pathLst>
              <a:path extrusionOk="0" h="1663991" w="1108914">
                <a:moveTo>
                  <a:pt x="546385" y="250840"/>
                </a:moveTo>
                <a:cubicBezTo>
                  <a:pt x="507476" y="250840"/>
                  <a:pt x="473948" y="257670"/>
                  <a:pt x="445801" y="271330"/>
                </a:cubicBezTo>
                <a:cubicBezTo>
                  <a:pt x="417654" y="284989"/>
                  <a:pt x="394267" y="304237"/>
                  <a:pt x="375640" y="329073"/>
                </a:cubicBezTo>
                <a:cubicBezTo>
                  <a:pt x="357013" y="353909"/>
                  <a:pt x="343147" y="383297"/>
                  <a:pt x="334040" y="417239"/>
                </a:cubicBezTo>
                <a:cubicBezTo>
                  <a:pt x="324934" y="451182"/>
                  <a:pt x="320381" y="488435"/>
                  <a:pt x="320381" y="529000"/>
                </a:cubicBezTo>
                <a:cubicBezTo>
                  <a:pt x="320381" y="572876"/>
                  <a:pt x="324313" y="611579"/>
                  <a:pt x="332178" y="645107"/>
                </a:cubicBezTo>
                <a:cubicBezTo>
                  <a:pt x="340042" y="678635"/>
                  <a:pt x="352460" y="706368"/>
                  <a:pt x="369431" y="728307"/>
                </a:cubicBezTo>
                <a:cubicBezTo>
                  <a:pt x="386402" y="750245"/>
                  <a:pt x="408547" y="766595"/>
                  <a:pt x="435867" y="777357"/>
                </a:cubicBezTo>
                <a:cubicBezTo>
                  <a:pt x="463186" y="788119"/>
                  <a:pt x="496300" y="793500"/>
                  <a:pt x="535209" y="793500"/>
                </a:cubicBezTo>
                <a:cubicBezTo>
                  <a:pt x="583225" y="793500"/>
                  <a:pt x="628550" y="786256"/>
                  <a:pt x="671185" y="771769"/>
                </a:cubicBezTo>
                <a:cubicBezTo>
                  <a:pt x="713819" y="757281"/>
                  <a:pt x="751694" y="738034"/>
                  <a:pt x="784808" y="714026"/>
                </a:cubicBezTo>
                <a:cubicBezTo>
                  <a:pt x="784808" y="625445"/>
                  <a:pt x="779841" y="551352"/>
                  <a:pt x="769907" y="491747"/>
                </a:cubicBezTo>
                <a:cubicBezTo>
                  <a:pt x="759972" y="432141"/>
                  <a:pt x="745071" y="384539"/>
                  <a:pt x="725202" y="348941"/>
                </a:cubicBezTo>
                <a:cubicBezTo>
                  <a:pt x="705334" y="313343"/>
                  <a:pt x="680498" y="288094"/>
                  <a:pt x="650695" y="273192"/>
                </a:cubicBezTo>
                <a:cubicBezTo>
                  <a:pt x="620892" y="258291"/>
                  <a:pt x="586122" y="250840"/>
                  <a:pt x="546385" y="250840"/>
                </a:cubicBezTo>
                <a:close/>
                <a:moveTo>
                  <a:pt x="563770" y="0"/>
                </a:moveTo>
                <a:cubicBezTo>
                  <a:pt x="638277" y="0"/>
                  <a:pt x="703471" y="8692"/>
                  <a:pt x="759351" y="26077"/>
                </a:cubicBezTo>
                <a:cubicBezTo>
                  <a:pt x="815232" y="43462"/>
                  <a:pt x="863247" y="68298"/>
                  <a:pt x="903398" y="100585"/>
                </a:cubicBezTo>
                <a:cubicBezTo>
                  <a:pt x="943549" y="132871"/>
                  <a:pt x="977078" y="171987"/>
                  <a:pt x="1003983" y="217933"/>
                </a:cubicBezTo>
                <a:cubicBezTo>
                  <a:pt x="1030888" y="263879"/>
                  <a:pt x="1051999" y="314999"/>
                  <a:pt x="1067314" y="371293"/>
                </a:cubicBezTo>
                <a:cubicBezTo>
                  <a:pt x="1082629" y="427588"/>
                  <a:pt x="1093391" y="488435"/>
                  <a:pt x="1099600" y="553836"/>
                </a:cubicBezTo>
                <a:cubicBezTo>
                  <a:pt x="1105809" y="619236"/>
                  <a:pt x="1108914" y="687535"/>
                  <a:pt x="1108914" y="758730"/>
                </a:cubicBezTo>
                <a:cubicBezTo>
                  <a:pt x="1108914" y="824131"/>
                  <a:pt x="1105602" y="891808"/>
                  <a:pt x="1098979" y="961762"/>
                </a:cubicBezTo>
                <a:cubicBezTo>
                  <a:pt x="1092357" y="1031716"/>
                  <a:pt x="1079732" y="1100221"/>
                  <a:pt x="1061105" y="1167277"/>
                </a:cubicBezTo>
                <a:cubicBezTo>
                  <a:pt x="1042478" y="1234334"/>
                  <a:pt x="1016815" y="1298079"/>
                  <a:pt x="984114" y="1358512"/>
                </a:cubicBezTo>
                <a:cubicBezTo>
                  <a:pt x="951414" y="1418946"/>
                  <a:pt x="909193" y="1471722"/>
                  <a:pt x="857452" y="1516840"/>
                </a:cubicBezTo>
                <a:cubicBezTo>
                  <a:pt x="805711" y="1561958"/>
                  <a:pt x="742794" y="1597763"/>
                  <a:pt x="668701" y="1624254"/>
                </a:cubicBezTo>
                <a:cubicBezTo>
                  <a:pt x="594608" y="1650745"/>
                  <a:pt x="507062" y="1663991"/>
                  <a:pt x="406064" y="1663991"/>
                </a:cubicBezTo>
                <a:cubicBezTo>
                  <a:pt x="370466" y="1663991"/>
                  <a:pt x="335075" y="1661507"/>
                  <a:pt x="299891" y="1656540"/>
                </a:cubicBezTo>
                <a:cubicBezTo>
                  <a:pt x="264707" y="1651573"/>
                  <a:pt x="232628" y="1645364"/>
                  <a:pt x="203653" y="1637914"/>
                </a:cubicBezTo>
                <a:cubicBezTo>
                  <a:pt x="174678" y="1630463"/>
                  <a:pt x="150049" y="1622598"/>
                  <a:pt x="129767" y="1614320"/>
                </a:cubicBezTo>
                <a:cubicBezTo>
                  <a:pt x="109484" y="1606041"/>
                  <a:pt x="94790" y="1597556"/>
                  <a:pt x="85683" y="1588863"/>
                </a:cubicBezTo>
                <a:cubicBezTo>
                  <a:pt x="76577" y="1580171"/>
                  <a:pt x="69954" y="1567546"/>
                  <a:pt x="65815" y="1550989"/>
                </a:cubicBezTo>
                <a:cubicBezTo>
                  <a:pt x="61675" y="1534432"/>
                  <a:pt x="59606" y="1511252"/>
                  <a:pt x="59606" y="1481449"/>
                </a:cubicBezTo>
                <a:cubicBezTo>
                  <a:pt x="59606" y="1454130"/>
                  <a:pt x="60227" y="1432191"/>
                  <a:pt x="61468" y="1415634"/>
                </a:cubicBezTo>
                <a:cubicBezTo>
                  <a:pt x="62710" y="1399077"/>
                  <a:pt x="65194" y="1386245"/>
                  <a:pt x="68919" y="1377139"/>
                </a:cubicBezTo>
                <a:cubicBezTo>
                  <a:pt x="72644" y="1368033"/>
                  <a:pt x="77198" y="1362031"/>
                  <a:pt x="82579" y="1359133"/>
                </a:cubicBezTo>
                <a:cubicBezTo>
                  <a:pt x="87960" y="1356236"/>
                  <a:pt x="94376" y="1354787"/>
                  <a:pt x="101827" y="1354787"/>
                </a:cubicBezTo>
                <a:cubicBezTo>
                  <a:pt x="111761" y="1354787"/>
                  <a:pt x="125834" y="1357684"/>
                  <a:pt x="144047" y="1363479"/>
                </a:cubicBezTo>
                <a:cubicBezTo>
                  <a:pt x="162260" y="1369274"/>
                  <a:pt x="184405" y="1375897"/>
                  <a:pt x="210482" y="1383348"/>
                </a:cubicBezTo>
                <a:cubicBezTo>
                  <a:pt x="236560" y="1390799"/>
                  <a:pt x="266156" y="1397421"/>
                  <a:pt x="299270" y="1403216"/>
                </a:cubicBezTo>
                <a:cubicBezTo>
                  <a:pt x="332385" y="1409011"/>
                  <a:pt x="369224" y="1411909"/>
                  <a:pt x="409789" y="1411909"/>
                </a:cubicBezTo>
                <a:cubicBezTo>
                  <a:pt x="479329" y="1411909"/>
                  <a:pt x="538107" y="1399491"/>
                  <a:pt x="586122" y="1374655"/>
                </a:cubicBezTo>
                <a:cubicBezTo>
                  <a:pt x="634138" y="1349820"/>
                  <a:pt x="673047" y="1316291"/>
                  <a:pt x="702850" y="1274071"/>
                </a:cubicBezTo>
                <a:cubicBezTo>
                  <a:pt x="732653" y="1231850"/>
                  <a:pt x="754591" y="1183007"/>
                  <a:pt x="768665" y="1127540"/>
                </a:cubicBezTo>
                <a:cubicBezTo>
                  <a:pt x="782738" y="1072074"/>
                  <a:pt x="790603" y="1013710"/>
                  <a:pt x="792259" y="952449"/>
                </a:cubicBezTo>
                <a:cubicBezTo>
                  <a:pt x="754177" y="976456"/>
                  <a:pt x="708231" y="997360"/>
                  <a:pt x="654420" y="1015159"/>
                </a:cubicBezTo>
                <a:cubicBezTo>
                  <a:pt x="600610" y="1032958"/>
                  <a:pt x="538934" y="1041857"/>
                  <a:pt x="469395" y="1041857"/>
                </a:cubicBezTo>
                <a:cubicBezTo>
                  <a:pt x="384126" y="1041857"/>
                  <a:pt x="311688" y="1030681"/>
                  <a:pt x="252082" y="1008329"/>
                </a:cubicBezTo>
                <a:cubicBezTo>
                  <a:pt x="192477" y="985977"/>
                  <a:pt x="144047" y="953690"/>
                  <a:pt x="106794" y="911470"/>
                </a:cubicBezTo>
                <a:cubicBezTo>
                  <a:pt x="69540" y="869249"/>
                  <a:pt x="42428" y="817922"/>
                  <a:pt x="25457" y="757488"/>
                </a:cubicBezTo>
                <a:cubicBezTo>
                  <a:pt x="8485" y="697055"/>
                  <a:pt x="0" y="628757"/>
                  <a:pt x="0" y="552594"/>
                </a:cubicBezTo>
                <a:cubicBezTo>
                  <a:pt x="0" y="472292"/>
                  <a:pt x="12004" y="398406"/>
                  <a:pt x="36012" y="330935"/>
                </a:cubicBezTo>
                <a:cubicBezTo>
                  <a:pt x="60020" y="263465"/>
                  <a:pt x="95618" y="205101"/>
                  <a:pt x="142805" y="155844"/>
                </a:cubicBezTo>
                <a:cubicBezTo>
                  <a:pt x="189993" y="106586"/>
                  <a:pt x="248771" y="68298"/>
                  <a:pt x="319139" y="40979"/>
                </a:cubicBezTo>
                <a:cubicBezTo>
                  <a:pt x="389507" y="13659"/>
                  <a:pt x="471050" y="0"/>
                  <a:pt x="56377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2759547" y="1834228"/>
            <a:ext cx="526803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500" u="none" cap="none" strike="noStrike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млн детей в России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в возрасте до 4 лет</a:t>
            </a:r>
            <a:endParaRPr sz="2500">
              <a:solidFill>
                <a:srgbClr val="5521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2759547" y="2596984"/>
            <a:ext cx="88048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родители этих детей использующие социальную сеть Instagram –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потенциальная целевая аудитория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 b="55966" l="5482" r="9825" t="33345"/>
          <a:stretch/>
        </p:blipFill>
        <p:spPr>
          <a:xfrm>
            <a:off x="3352536" y="283385"/>
            <a:ext cx="5624820" cy="419953"/>
          </a:xfrm>
          <a:custGeom>
            <a:rect b="b" l="l" r="r" t="t"/>
            <a:pathLst>
              <a:path extrusionOk="0" h="419953" w="5624820">
                <a:moveTo>
                  <a:pt x="1412695" y="217013"/>
                </a:moveTo>
                <a:lnTo>
                  <a:pt x="1412695" y="283711"/>
                </a:lnTo>
                <a:cubicBezTo>
                  <a:pt x="1413968" y="283963"/>
                  <a:pt x="1415463" y="284216"/>
                  <a:pt x="1417179" y="284469"/>
                </a:cubicBezTo>
                <a:cubicBezTo>
                  <a:pt x="1418895" y="284721"/>
                  <a:pt x="1420768" y="284974"/>
                  <a:pt x="1422800" y="285227"/>
                </a:cubicBezTo>
                <a:cubicBezTo>
                  <a:pt x="1424831" y="285490"/>
                  <a:pt x="1427336" y="285721"/>
                  <a:pt x="1430315" y="285921"/>
                </a:cubicBezTo>
                <a:cubicBezTo>
                  <a:pt x="1433294" y="286121"/>
                  <a:pt x="1436684" y="286227"/>
                  <a:pt x="1440484" y="286237"/>
                </a:cubicBezTo>
                <a:cubicBezTo>
                  <a:pt x="1448315" y="286227"/>
                  <a:pt x="1455136" y="285363"/>
                  <a:pt x="1460947" y="283648"/>
                </a:cubicBezTo>
                <a:cubicBezTo>
                  <a:pt x="1466757" y="281932"/>
                  <a:pt x="1471557" y="279426"/>
                  <a:pt x="1475347" y="276131"/>
                </a:cubicBezTo>
                <a:cubicBezTo>
                  <a:pt x="1483009" y="269563"/>
                  <a:pt x="1486883" y="260468"/>
                  <a:pt x="1486967" y="248846"/>
                </a:cubicBezTo>
                <a:cubicBezTo>
                  <a:pt x="1486883" y="237730"/>
                  <a:pt x="1483009" y="229645"/>
                  <a:pt x="1475347" y="224592"/>
                </a:cubicBezTo>
                <a:cubicBezTo>
                  <a:pt x="1471546" y="222066"/>
                  <a:pt x="1467020" y="220171"/>
                  <a:pt x="1461768" y="218908"/>
                </a:cubicBezTo>
                <a:cubicBezTo>
                  <a:pt x="1456515" y="217645"/>
                  <a:pt x="1450599" y="217013"/>
                  <a:pt x="1444020" y="217013"/>
                </a:cubicBezTo>
                <a:close/>
                <a:moveTo>
                  <a:pt x="2592713" y="109548"/>
                </a:moveTo>
                <a:lnTo>
                  <a:pt x="2552838" y="209504"/>
                </a:lnTo>
                <a:lnTo>
                  <a:pt x="2632083" y="209504"/>
                </a:lnTo>
                <a:close/>
                <a:moveTo>
                  <a:pt x="1783088" y="109548"/>
                </a:moveTo>
                <a:lnTo>
                  <a:pt x="1743213" y="209504"/>
                </a:lnTo>
                <a:lnTo>
                  <a:pt x="1822458" y="209504"/>
                </a:lnTo>
                <a:close/>
                <a:moveTo>
                  <a:pt x="3301000" y="82730"/>
                </a:moveTo>
                <a:lnTo>
                  <a:pt x="3295446" y="142319"/>
                </a:lnTo>
                <a:lnTo>
                  <a:pt x="3295446" y="142824"/>
                </a:lnTo>
                <a:cubicBezTo>
                  <a:pt x="3294017" y="157973"/>
                  <a:pt x="3291831" y="173122"/>
                  <a:pt x="3288889" y="188272"/>
                </a:cubicBezTo>
                <a:cubicBezTo>
                  <a:pt x="3285947" y="203421"/>
                  <a:pt x="3282752" y="217560"/>
                  <a:pt x="3279305" y="230690"/>
                </a:cubicBezTo>
                <a:cubicBezTo>
                  <a:pt x="3277551" y="237244"/>
                  <a:pt x="3275764" y="243325"/>
                  <a:pt x="3273946" y="248932"/>
                </a:cubicBezTo>
                <a:cubicBezTo>
                  <a:pt x="3272128" y="254540"/>
                  <a:pt x="3270216" y="259737"/>
                  <a:pt x="3268208" y="264524"/>
                </a:cubicBezTo>
                <a:cubicBezTo>
                  <a:pt x="3266191" y="269310"/>
                  <a:pt x="3264299" y="273371"/>
                  <a:pt x="3262534" y="276706"/>
                </a:cubicBezTo>
                <a:cubicBezTo>
                  <a:pt x="3260768" y="280041"/>
                  <a:pt x="3259129" y="282713"/>
                  <a:pt x="3257616" y="284723"/>
                </a:cubicBezTo>
                <a:lnTo>
                  <a:pt x="3372745" y="284723"/>
                </a:lnTo>
                <a:lnTo>
                  <a:pt x="3372745" y="82730"/>
                </a:lnTo>
                <a:close/>
                <a:moveTo>
                  <a:pt x="5514304" y="80205"/>
                </a:moveTo>
                <a:cubicBezTo>
                  <a:pt x="5507494" y="80205"/>
                  <a:pt x="5501158" y="81216"/>
                  <a:pt x="5495295" y="83236"/>
                </a:cubicBezTo>
                <a:cubicBezTo>
                  <a:pt x="5489432" y="85257"/>
                  <a:pt x="5483980" y="88288"/>
                  <a:pt x="5478939" y="92329"/>
                </a:cubicBezTo>
                <a:cubicBezTo>
                  <a:pt x="5473886" y="96381"/>
                  <a:pt x="5470097" y="101285"/>
                  <a:pt x="5467571" y="107042"/>
                </a:cubicBezTo>
                <a:cubicBezTo>
                  <a:pt x="5465045" y="112799"/>
                  <a:pt x="5463781" y="119346"/>
                  <a:pt x="5463781" y="126681"/>
                </a:cubicBezTo>
                <a:cubicBezTo>
                  <a:pt x="5463771" y="133249"/>
                  <a:pt x="5464676" y="139058"/>
                  <a:pt x="5466498" y="144110"/>
                </a:cubicBezTo>
                <a:cubicBezTo>
                  <a:pt x="5468318" y="149162"/>
                  <a:pt x="5471118" y="153456"/>
                  <a:pt x="5474896" y="156992"/>
                </a:cubicBezTo>
                <a:cubicBezTo>
                  <a:pt x="5482475" y="164065"/>
                  <a:pt x="5491064" y="168611"/>
                  <a:pt x="5500663" y="170632"/>
                </a:cubicBezTo>
                <a:lnTo>
                  <a:pt x="5543102" y="170632"/>
                </a:lnTo>
                <a:lnTo>
                  <a:pt x="5543607" y="81215"/>
                </a:lnTo>
                <a:cubicBezTo>
                  <a:pt x="5542091" y="80626"/>
                  <a:pt x="5540070" y="80289"/>
                  <a:pt x="5537544" y="80205"/>
                </a:cubicBezTo>
                <a:cubicBezTo>
                  <a:pt x="5536271" y="80205"/>
                  <a:pt x="5534903" y="80205"/>
                  <a:pt x="5533439" y="80205"/>
                </a:cubicBezTo>
                <a:cubicBezTo>
                  <a:pt x="5531977" y="80205"/>
                  <a:pt x="5530482" y="80205"/>
                  <a:pt x="5528955" y="80205"/>
                </a:cubicBezTo>
                <a:cubicBezTo>
                  <a:pt x="5527429" y="80205"/>
                  <a:pt x="5525935" y="80205"/>
                  <a:pt x="5524472" y="80205"/>
                </a:cubicBezTo>
                <a:cubicBezTo>
                  <a:pt x="5523009" y="80205"/>
                  <a:pt x="5521641" y="80205"/>
                  <a:pt x="5520367" y="80205"/>
                </a:cubicBezTo>
                <a:cubicBezTo>
                  <a:pt x="5517840" y="80205"/>
                  <a:pt x="5515820" y="80205"/>
                  <a:pt x="5514304" y="80205"/>
                </a:cubicBezTo>
                <a:close/>
                <a:moveTo>
                  <a:pt x="2132929" y="80205"/>
                </a:moveTo>
                <a:cubicBezTo>
                  <a:pt x="2126119" y="80205"/>
                  <a:pt x="2119783" y="81216"/>
                  <a:pt x="2113920" y="83236"/>
                </a:cubicBezTo>
                <a:cubicBezTo>
                  <a:pt x="2108058" y="85257"/>
                  <a:pt x="2102605" y="88288"/>
                  <a:pt x="2097564" y="92329"/>
                </a:cubicBezTo>
                <a:cubicBezTo>
                  <a:pt x="2092511" y="96381"/>
                  <a:pt x="2088722" y="101285"/>
                  <a:pt x="2086196" y="107042"/>
                </a:cubicBezTo>
                <a:cubicBezTo>
                  <a:pt x="2083670" y="112799"/>
                  <a:pt x="2082407" y="119346"/>
                  <a:pt x="2082407" y="126681"/>
                </a:cubicBezTo>
                <a:cubicBezTo>
                  <a:pt x="2082396" y="133249"/>
                  <a:pt x="2083301" y="139058"/>
                  <a:pt x="2085122" y="144110"/>
                </a:cubicBezTo>
                <a:cubicBezTo>
                  <a:pt x="2086943" y="149162"/>
                  <a:pt x="2089743" y="153456"/>
                  <a:pt x="2093522" y="156992"/>
                </a:cubicBezTo>
                <a:cubicBezTo>
                  <a:pt x="2101100" y="164065"/>
                  <a:pt x="2109689" y="168611"/>
                  <a:pt x="2119288" y="170632"/>
                </a:cubicBezTo>
                <a:lnTo>
                  <a:pt x="2161727" y="170632"/>
                </a:lnTo>
                <a:lnTo>
                  <a:pt x="2162232" y="81215"/>
                </a:lnTo>
                <a:cubicBezTo>
                  <a:pt x="2160717" y="80626"/>
                  <a:pt x="2158696" y="80289"/>
                  <a:pt x="2156170" y="80205"/>
                </a:cubicBezTo>
                <a:cubicBezTo>
                  <a:pt x="2154896" y="80205"/>
                  <a:pt x="2153528" y="80205"/>
                  <a:pt x="2152065" y="80205"/>
                </a:cubicBezTo>
                <a:cubicBezTo>
                  <a:pt x="2150602" y="80205"/>
                  <a:pt x="2149107" y="80205"/>
                  <a:pt x="2147581" y="80205"/>
                </a:cubicBezTo>
                <a:cubicBezTo>
                  <a:pt x="2146055" y="80205"/>
                  <a:pt x="2144560" y="80205"/>
                  <a:pt x="2143097" y="80205"/>
                </a:cubicBezTo>
                <a:cubicBezTo>
                  <a:pt x="2141634" y="80205"/>
                  <a:pt x="2140265" y="80205"/>
                  <a:pt x="2138992" y="80205"/>
                </a:cubicBezTo>
                <a:cubicBezTo>
                  <a:pt x="2136466" y="80205"/>
                  <a:pt x="2134445" y="80205"/>
                  <a:pt x="2132929" y="80205"/>
                </a:cubicBezTo>
                <a:close/>
                <a:moveTo>
                  <a:pt x="1437456" y="80205"/>
                </a:moveTo>
                <a:cubicBezTo>
                  <a:pt x="1434939" y="80195"/>
                  <a:pt x="1432644" y="80216"/>
                  <a:pt x="1430570" y="80269"/>
                </a:cubicBezTo>
                <a:cubicBezTo>
                  <a:pt x="1428497" y="80321"/>
                  <a:pt x="1426580" y="80468"/>
                  <a:pt x="1424822" y="80710"/>
                </a:cubicBezTo>
                <a:cubicBezTo>
                  <a:pt x="1421285" y="81216"/>
                  <a:pt x="1417242" y="81721"/>
                  <a:pt x="1412695" y="82226"/>
                </a:cubicBezTo>
                <a:lnTo>
                  <a:pt x="1412695" y="146401"/>
                </a:lnTo>
                <a:lnTo>
                  <a:pt x="1439477" y="146401"/>
                </a:lnTo>
                <a:cubicBezTo>
                  <a:pt x="1444793" y="146401"/>
                  <a:pt x="1449699" y="145769"/>
                  <a:pt x="1454194" y="144506"/>
                </a:cubicBezTo>
                <a:cubicBezTo>
                  <a:pt x="1458690" y="143242"/>
                  <a:pt x="1462711" y="141348"/>
                  <a:pt x="1466259" y="138821"/>
                </a:cubicBezTo>
                <a:cubicBezTo>
                  <a:pt x="1469796" y="136284"/>
                  <a:pt x="1472449" y="132768"/>
                  <a:pt x="1474218" y="128273"/>
                </a:cubicBezTo>
                <a:cubicBezTo>
                  <a:pt x="1475986" y="123777"/>
                  <a:pt x="1476871" y="118366"/>
                  <a:pt x="1476871" y="112040"/>
                </a:cubicBezTo>
                <a:cubicBezTo>
                  <a:pt x="1476871" y="106723"/>
                  <a:pt x="1475860" y="102070"/>
                  <a:pt x="1473839" y="98080"/>
                </a:cubicBezTo>
                <a:cubicBezTo>
                  <a:pt x="1471818" y="94090"/>
                  <a:pt x="1468786" y="90827"/>
                  <a:pt x="1464743" y="88290"/>
                </a:cubicBezTo>
                <a:cubicBezTo>
                  <a:pt x="1460690" y="85763"/>
                  <a:pt x="1456416" y="83868"/>
                  <a:pt x="1451920" y="82605"/>
                </a:cubicBezTo>
                <a:cubicBezTo>
                  <a:pt x="1447425" y="81342"/>
                  <a:pt x="1442772" y="80710"/>
                  <a:pt x="1437961" y="80710"/>
                </a:cubicBezTo>
                <a:close/>
                <a:moveTo>
                  <a:pt x="4792848" y="78691"/>
                </a:moveTo>
                <a:lnTo>
                  <a:pt x="4793353" y="79196"/>
                </a:lnTo>
                <a:cubicBezTo>
                  <a:pt x="4790585" y="79196"/>
                  <a:pt x="4787912" y="79196"/>
                  <a:pt x="4785333" y="79196"/>
                </a:cubicBezTo>
                <a:cubicBezTo>
                  <a:pt x="4782754" y="79196"/>
                  <a:pt x="4780207" y="79196"/>
                  <a:pt x="4777692" y="79196"/>
                </a:cubicBezTo>
                <a:cubicBezTo>
                  <a:pt x="4775176" y="79185"/>
                  <a:pt x="4772250" y="79206"/>
                  <a:pt x="4768914" y="79259"/>
                </a:cubicBezTo>
                <a:cubicBezTo>
                  <a:pt x="4765578" y="79311"/>
                  <a:pt x="4761768" y="79459"/>
                  <a:pt x="4757484" y="79701"/>
                </a:cubicBezTo>
                <a:lnTo>
                  <a:pt x="4757484" y="160534"/>
                </a:lnTo>
                <a:cubicBezTo>
                  <a:pt x="4763041" y="161039"/>
                  <a:pt x="4769104" y="161545"/>
                  <a:pt x="4775671" y="162050"/>
                </a:cubicBezTo>
                <a:cubicBezTo>
                  <a:pt x="4778955" y="162292"/>
                  <a:pt x="4782113" y="162439"/>
                  <a:pt x="4785143" y="162492"/>
                </a:cubicBezTo>
                <a:cubicBezTo>
                  <a:pt x="4788175" y="162544"/>
                  <a:pt x="4791079" y="162566"/>
                  <a:pt x="4793858" y="162555"/>
                </a:cubicBezTo>
                <a:cubicBezTo>
                  <a:pt x="4796637" y="162566"/>
                  <a:pt x="4799416" y="162418"/>
                  <a:pt x="4802194" y="162113"/>
                </a:cubicBezTo>
                <a:cubicBezTo>
                  <a:pt x="4804973" y="161808"/>
                  <a:pt x="4807752" y="161281"/>
                  <a:pt x="4810530" y="160534"/>
                </a:cubicBezTo>
                <a:cubicBezTo>
                  <a:pt x="4813308" y="159766"/>
                  <a:pt x="4815961" y="158776"/>
                  <a:pt x="4818487" y="157566"/>
                </a:cubicBezTo>
                <a:cubicBezTo>
                  <a:pt x="4821013" y="156356"/>
                  <a:pt x="4823412" y="154987"/>
                  <a:pt x="4825686" y="153461"/>
                </a:cubicBezTo>
                <a:cubicBezTo>
                  <a:pt x="4827970" y="151935"/>
                  <a:pt x="4830096" y="150062"/>
                  <a:pt x="4832064" y="147841"/>
                </a:cubicBezTo>
                <a:cubicBezTo>
                  <a:pt x="4834033" y="145620"/>
                  <a:pt x="4835780" y="143115"/>
                  <a:pt x="4837306" y="140326"/>
                </a:cubicBezTo>
                <a:cubicBezTo>
                  <a:pt x="4840337" y="134768"/>
                  <a:pt x="4841853" y="127696"/>
                  <a:pt x="4841853" y="119107"/>
                </a:cubicBezTo>
                <a:cubicBezTo>
                  <a:pt x="4841853" y="103445"/>
                  <a:pt x="4837306" y="92836"/>
                  <a:pt x="4828212" y="87279"/>
                </a:cubicBezTo>
                <a:cubicBezTo>
                  <a:pt x="4823676" y="84490"/>
                  <a:pt x="4818477" y="82364"/>
                  <a:pt x="4812614" y="80901"/>
                </a:cubicBezTo>
                <a:cubicBezTo>
                  <a:pt x="4806752" y="79438"/>
                  <a:pt x="4800163" y="78702"/>
                  <a:pt x="4792848" y="78691"/>
                </a:cubicBezTo>
                <a:close/>
                <a:moveTo>
                  <a:pt x="4419187" y="76167"/>
                </a:moveTo>
                <a:cubicBezTo>
                  <a:pt x="4404543" y="76167"/>
                  <a:pt x="4390909" y="78692"/>
                  <a:pt x="4378284" y="83742"/>
                </a:cubicBezTo>
                <a:cubicBezTo>
                  <a:pt x="4371982" y="86257"/>
                  <a:pt x="4366154" y="89308"/>
                  <a:pt x="4360799" y="92895"/>
                </a:cubicBezTo>
                <a:cubicBezTo>
                  <a:pt x="4355444" y="96482"/>
                  <a:pt x="4350500" y="100669"/>
                  <a:pt x="4345966" y="105456"/>
                </a:cubicBezTo>
                <a:cubicBezTo>
                  <a:pt x="4341421" y="110243"/>
                  <a:pt x="4337380" y="115440"/>
                  <a:pt x="4333846" y="121047"/>
                </a:cubicBezTo>
                <a:cubicBezTo>
                  <a:pt x="4330311" y="126654"/>
                  <a:pt x="4327281" y="132735"/>
                  <a:pt x="4324757" y="139289"/>
                </a:cubicBezTo>
                <a:cubicBezTo>
                  <a:pt x="4319707" y="152418"/>
                  <a:pt x="4317182" y="167063"/>
                  <a:pt x="4317182" y="183222"/>
                </a:cubicBezTo>
                <a:lnTo>
                  <a:pt x="4316172" y="183727"/>
                </a:lnTo>
                <a:cubicBezTo>
                  <a:pt x="4316161" y="191301"/>
                  <a:pt x="4316813" y="198623"/>
                  <a:pt x="4318129" y="205693"/>
                </a:cubicBezTo>
                <a:cubicBezTo>
                  <a:pt x="4319443" y="212763"/>
                  <a:pt x="4321485" y="219580"/>
                  <a:pt x="4324251" y="226144"/>
                </a:cubicBezTo>
                <a:cubicBezTo>
                  <a:pt x="4327018" y="232698"/>
                  <a:pt x="4330195" y="238779"/>
                  <a:pt x="4333783" y="244386"/>
                </a:cubicBezTo>
                <a:cubicBezTo>
                  <a:pt x="4337370" y="249994"/>
                  <a:pt x="4341431" y="255191"/>
                  <a:pt x="4345966" y="259977"/>
                </a:cubicBezTo>
                <a:cubicBezTo>
                  <a:pt x="4350500" y="264775"/>
                  <a:pt x="4355444" y="269067"/>
                  <a:pt x="4360799" y="272854"/>
                </a:cubicBezTo>
                <a:cubicBezTo>
                  <a:pt x="4366154" y="276641"/>
                  <a:pt x="4371982" y="279924"/>
                  <a:pt x="4378284" y="282701"/>
                </a:cubicBezTo>
                <a:cubicBezTo>
                  <a:pt x="4384586" y="285468"/>
                  <a:pt x="4391045" y="287509"/>
                  <a:pt x="4397663" y="288824"/>
                </a:cubicBezTo>
                <a:cubicBezTo>
                  <a:pt x="4404280" y="290139"/>
                  <a:pt x="4411118" y="290791"/>
                  <a:pt x="4418177" y="290781"/>
                </a:cubicBezTo>
                <a:cubicBezTo>
                  <a:pt x="4426510" y="290770"/>
                  <a:pt x="4434336" y="290034"/>
                  <a:pt x="4441659" y="288571"/>
                </a:cubicBezTo>
                <a:cubicBezTo>
                  <a:pt x="4448981" y="287109"/>
                  <a:pt x="4455799" y="284984"/>
                  <a:pt x="4462111" y="282196"/>
                </a:cubicBezTo>
                <a:cubicBezTo>
                  <a:pt x="4474735" y="276641"/>
                  <a:pt x="4485340" y="269067"/>
                  <a:pt x="4493924" y="259472"/>
                </a:cubicBezTo>
                <a:cubicBezTo>
                  <a:pt x="4498217" y="254665"/>
                  <a:pt x="4502004" y="249383"/>
                  <a:pt x="4505286" y="243629"/>
                </a:cubicBezTo>
                <a:cubicBezTo>
                  <a:pt x="4508569" y="237874"/>
                  <a:pt x="4511346" y="231709"/>
                  <a:pt x="4513619" y="225134"/>
                </a:cubicBezTo>
                <a:cubicBezTo>
                  <a:pt x="4515881" y="218559"/>
                  <a:pt x="4517543" y="211763"/>
                  <a:pt x="4518605" y="204746"/>
                </a:cubicBezTo>
                <a:cubicBezTo>
                  <a:pt x="4519668" y="197729"/>
                  <a:pt x="4520195" y="190554"/>
                  <a:pt x="4520184" y="183222"/>
                </a:cubicBezTo>
                <a:cubicBezTo>
                  <a:pt x="4520184" y="167063"/>
                  <a:pt x="4517659" y="152418"/>
                  <a:pt x="4512609" y="139289"/>
                </a:cubicBezTo>
                <a:cubicBezTo>
                  <a:pt x="4510084" y="132735"/>
                  <a:pt x="4507054" y="126654"/>
                  <a:pt x="4503519" y="121047"/>
                </a:cubicBezTo>
                <a:cubicBezTo>
                  <a:pt x="4499984" y="115440"/>
                  <a:pt x="4495944" y="110243"/>
                  <a:pt x="4491400" y="105456"/>
                </a:cubicBezTo>
                <a:cubicBezTo>
                  <a:pt x="4486865" y="100669"/>
                  <a:pt x="4481921" y="96482"/>
                  <a:pt x="4476566" y="92895"/>
                </a:cubicBezTo>
                <a:cubicBezTo>
                  <a:pt x="4471211" y="89308"/>
                  <a:pt x="4465382" y="86257"/>
                  <a:pt x="4459081" y="83742"/>
                </a:cubicBezTo>
                <a:cubicBezTo>
                  <a:pt x="4452779" y="81217"/>
                  <a:pt x="4446320" y="79324"/>
                  <a:pt x="4439702" y="78061"/>
                </a:cubicBezTo>
                <a:cubicBezTo>
                  <a:pt x="4433085" y="76798"/>
                  <a:pt x="4426247" y="76167"/>
                  <a:pt x="4419187" y="76167"/>
                </a:cubicBezTo>
                <a:close/>
                <a:moveTo>
                  <a:pt x="1333500" y="7069"/>
                </a:moveTo>
                <a:lnTo>
                  <a:pt x="1333500" y="7457"/>
                </a:lnTo>
                <a:lnTo>
                  <a:pt x="1331986" y="7574"/>
                </a:lnTo>
                <a:close/>
                <a:moveTo>
                  <a:pt x="4991100" y="6059"/>
                </a:moveTo>
                <a:lnTo>
                  <a:pt x="5071808" y="6059"/>
                </a:lnTo>
                <a:lnTo>
                  <a:pt x="5071808" y="225620"/>
                </a:lnTo>
                <a:lnTo>
                  <a:pt x="5228360" y="6059"/>
                </a:lnTo>
                <a:lnTo>
                  <a:pt x="5298980" y="6059"/>
                </a:lnTo>
                <a:lnTo>
                  <a:pt x="5298980" y="359374"/>
                </a:lnTo>
                <a:lnTo>
                  <a:pt x="5218271" y="359374"/>
                </a:lnTo>
                <a:lnTo>
                  <a:pt x="5218271" y="139815"/>
                </a:lnTo>
                <a:lnTo>
                  <a:pt x="5061721" y="359374"/>
                </a:lnTo>
                <a:lnTo>
                  <a:pt x="4991100" y="359374"/>
                </a:lnTo>
                <a:close/>
                <a:moveTo>
                  <a:pt x="3912489" y="6059"/>
                </a:moveTo>
                <a:lnTo>
                  <a:pt x="4205224" y="6059"/>
                </a:lnTo>
                <a:lnTo>
                  <a:pt x="4205224" y="81720"/>
                </a:lnTo>
                <a:lnTo>
                  <a:pt x="4099211" y="81720"/>
                </a:lnTo>
                <a:lnTo>
                  <a:pt x="4099211" y="359374"/>
                </a:lnTo>
                <a:lnTo>
                  <a:pt x="4018502" y="359374"/>
                </a:lnTo>
                <a:lnTo>
                  <a:pt x="4018502" y="81720"/>
                </a:lnTo>
                <a:lnTo>
                  <a:pt x="3912489" y="81720"/>
                </a:lnTo>
                <a:close/>
                <a:moveTo>
                  <a:pt x="3552825" y="6059"/>
                </a:moveTo>
                <a:lnTo>
                  <a:pt x="3633534" y="6059"/>
                </a:lnTo>
                <a:lnTo>
                  <a:pt x="3633534" y="225620"/>
                </a:lnTo>
                <a:lnTo>
                  <a:pt x="3790085" y="6059"/>
                </a:lnTo>
                <a:lnTo>
                  <a:pt x="3860705" y="6059"/>
                </a:lnTo>
                <a:lnTo>
                  <a:pt x="3860705" y="359374"/>
                </a:lnTo>
                <a:lnTo>
                  <a:pt x="3779996" y="359374"/>
                </a:lnTo>
                <a:lnTo>
                  <a:pt x="3779996" y="139815"/>
                </a:lnTo>
                <a:lnTo>
                  <a:pt x="3623445" y="359374"/>
                </a:lnTo>
                <a:lnTo>
                  <a:pt x="3552825" y="359374"/>
                </a:lnTo>
                <a:close/>
                <a:moveTo>
                  <a:pt x="3223316" y="6059"/>
                </a:moveTo>
                <a:lnTo>
                  <a:pt x="3453959" y="6059"/>
                </a:lnTo>
                <a:lnTo>
                  <a:pt x="3453959" y="283713"/>
                </a:lnTo>
                <a:lnTo>
                  <a:pt x="3501918" y="283713"/>
                </a:lnTo>
                <a:lnTo>
                  <a:pt x="3501918" y="419953"/>
                </a:lnTo>
                <a:lnTo>
                  <a:pt x="3426257" y="419953"/>
                </a:lnTo>
                <a:lnTo>
                  <a:pt x="3426257" y="359374"/>
                </a:lnTo>
                <a:lnTo>
                  <a:pt x="3207100" y="359374"/>
                </a:lnTo>
                <a:lnTo>
                  <a:pt x="3207100" y="419953"/>
                </a:lnTo>
                <a:lnTo>
                  <a:pt x="3131439" y="419953"/>
                </a:lnTo>
                <a:lnTo>
                  <a:pt x="3131439" y="283713"/>
                </a:lnTo>
                <a:lnTo>
                  <a:pt x="3168764" y="284723"/>
                </a:lnTo>
                <a:cubicBezTo>
                  <a:pt x="3172295" y="280178"/>
                  <a:pt x="3176835" y="272098"/>
                  <a:pt x="3182383" y="260484"/>
                </a:cubicBezTo>
                <a:cubicBezTo>
                  <a:pt x="3188016" y="248869"/>
                  <a:pt x="3193396" y="234225"/>
                  <a:pt x="3198524" y="216551"/>
                </a:cubicBezTo>
                <a:cubicBezTo>
                  <a:pt x="3201046" y="207703"/>
                  <a:pt x="3203444" y="198129"/>
                  <a:pt x="3205718" y="187830"/>
                </a:cubicBezTo>
                <a:cubicBezTo>
                  <a:pt x="3207991" y="177530"/>
                  <a:pt x="3210142" y="166568"/>
                  <a:pt x="3212170" y="154943"/>
                </a:cubicBezTo>
                <a:cubicBezTo>
                  <a:pt x="3214187" y="143318"/>
                  <a:pt x="3215856" y="130967"/>
                  <a:pt x="3217176" y="117891"/>
                </a:cubicBezTo>
                <a:cubicBezTo>
                  <a:pt x="3218497" y="104815"/>
                  <a:pt x="3219531" y="91077"/>
                  <a:pt x="3220282" y="76677"/>
                </a:cubicBezTo>
                <a:close/>
                <a:moveTo>
                  <a:pt x="2779014" y="6059"/>
                </a:moveTo>
                <a:lnTo>
                  <a:pt x="2870371" y="6059"/>
                </a:lnTo>
                <a:lnTo>
                  <a:pt x="2969803" y="178680"/>
                </a:lnTo>
                <a:lnTo>
                  <a:pt x="3041475" y="6059"/>
                </a:lnTo>
                <a:lnTo>
                  <a:pt x="3122737" y="6059"/>
                </a:lnTo>
                <a:lnTo>
                  <a:pt x="3004125" y="275588"/>
                </a:lnTo>
                <a:lnTo>
                  <a:pt x="3005134" y="277102"/>
                </a:lnTo>
                <a:cubicBezTo>
                  <a:pt x="2993021" y="304356"/>
                  <a:pt x="2978888" y="325054"/>
                  <a:pt x="2962737" y="339198"/>
                </a:cubicBezTo>
                <a:cubicBezTo>
                  <a:pt x="2946670" y="353322"/>
                  <a:pt x="2926312" y="360383"/>
                  <a:pt x="2901664" y="360383"/>
                </a:cubicBezTo>
                <a:cubicBezTo>
                  <a:pt x="2896701" y="360383"/>
                  <a:pt x="2891485" y="359879"/>
                  <a:pt x="2886017" y="358870"/>
                </a:cubicBezTo>
                <a:cubicBezTo>
                  <a:pt x="2880549" y="357945"/>
                  <a:pt x="2875334" y="356768"/>
                  <a:pt x="2870371" y="355339"/>
                </a:cubicBezTo>
                <a:cubicBezTo>
                  <a:pt x="2865323" y="353910"/>
                  <a:pt x="2860781" y="352229"/>
                  <a:pt x="2856743" y="350295"/>
                </a:cubicBezTo>
                <a:cubicBezTo>
                  <a:pt x="2852789" y="348278"/>
                  <a:pt x="2849592" y="346260"/>
                  <a:pt x="2847153" y="344242"/>
                </a:cubicBezTo>
                <a:lnTo>
                  <a:pt x="2875418" y="275636"/>
                </a:lnTo>
                <a:cubicBezTo>
                  <a:pt x="2879961" y="279085"/>
                  <a:pt x="2883998" y="281273"/>
                  <a:pt x="2887531" y="282199"/>
                </a:cubicBezTo>
                <a:cubicBezTo>
                  <a:pt x="2890981" y="283208"/>
                  <a:pt x="2895187" y="283713"/>
                  <a:pt x="2900150" y="283713"/>
                </a:cubicBezTo>
                <a:cubicBezTo>
                  <a:pt x="2913189" y="283797"/>
                  <a:pt x="2921937" y="279085"/>
                  <a:pt x="2926396" y="269578"/>
                </a:cubicBezTo>
                <a:lnTo>
                  <a:pt x="2930939" y="258977"/>
                </a:lnTo>
                <a:close/>
                <a:moveTo>
                  <a:pt x="2558895" y="6059"/>
                </a:moveTo>
                <a:lnTo>
                  <a:pt x="2631073" y="6059"/>
                </a:lnTo>
                <a:lnTo>
                  <a:pt x="2777951" y="359374"/>
                </a:lnTo>
                <a:lnTo>
                  <a:pt x="2691642" y="359374"/>
                </a:lnTo>
                <a:lnTo>
                  <a:pt x="2662367" y="285164"/>
                </a:lnTo>
                <a:lnTo>
                  <a:pt x="2522554" y="285164"/>
                </a:lnTo>
                <a:lnTo>
                  <a:pt x="2493279" y="359374"/>
                </a:lnTo>
                <a:lnTo>
                  <a:pt x="2412016" y="359374"/>
                </a:lnTo>
                <a:close/>
                <a:moveTo>
                  <a:pt x="1749270" y="6059"/>
                </a:moveTo>
                <a:lnTo>
                  <a:pt x="1821448" y="6059"/>
                </a:lnTo>
                <a:lnTo>
                  <a:pt x="1968326" y="359374"/>
                </a:lnTo>
                <a:lnTo>
                  <a:pt x="1882017" y="359374"/>
                </a:lnTo>
                <a:lnTo>
                  <a:pt x="1852742" y="285164"/>
                </a:lnTo>
                <a:lnTo>
                  <a:pt x="1712929" y="285164"/>
                </a:lnTo>
                <a:lnTo>
                  <a:pt x="1683654" y="359374"/>
                </a:lnTo>
                <a:lnTo>
                  <a:pt x="1602391" y="359374"/>
                </a:lnTo>
                <a:close/>
                <a:moveTo>
                  <a:pt x="1047750" y="6059"/>
                </a:moveTo>
                <a:lnTo>
                  <a:pt x="1257189" y="6059"/>
                </a:lnTo>
                <a:lnTo>
                  <a:pt x="1257189" y="81720"/>
                </a:lnTo>
                <a:lnTo>
                  <a:pt x="1128459" y="81720"/>
                </a:lnTo>
                <a:lnTo>
                  <a:pt x="1128459" y="143877"/>
                </a:lnTo>
                <a:lnTo>
                  <a:pt x="1242045" y="143877"/>
                </a:lnTo>
                <a:lnTo>
                  <a:pt x="1242045" y="219537"/>
                </a:lnTo>
                <a:lnTo>
                  <a:pt x="1128459" y="219537"/>
                </a:lnTo>
                <a:lnTo>
                  <a:pt x="1128459" y="283713"/>
                </a:lnTo>
                <a:lnTo>
                  <a:pt x="1262238" y="283713"/>
                </a:lnTo>
                <a:lnTo>
                  <a:pt x="1262238" y="359374"/>
                </a:lnTo>
                <a:lnTo>
                  <a:pt x="1047750" y="359374"/>
                </a:lnTo>
                <a:close/>
                <a:moveTo>
                  <a:pt x="390525" y="6059"/>
                </a:moveTo>
                <a:lnTo>
                  <a:pt x="599964" y="6059"/>
                </a:lnTo>
                <a:lnTo>
                  <a:pt x="599964" y="81720"/>
                </a:lnTo>
                <a:lnTo>
                  <a:pt x="471234" y="81720"/>
                </a:lnTo>
                <a:lnTo>
                  <a:pt x="471234" y="143877"/>
                </a:lnTo>
                <a:lnTo>
                  <a:pt x="584820" y="143877"/>
                </a:lnTo>
                <a:lnTo>
                  <a:pt x="584820" y="219537"/>
                </a:lnTo>
                <a:lnTo>
                  <a:pt x="471234" y="219537"/>
                </a:lnTo>
                <a:lnTo>
                  <a:pt x="471234" y="283713"/>
                </a:lnTo>
                <a:lnTo>
                  <a:pt x="605013" y="283713"/>
                </a:lnTo>
                <a:lnTo>
                  <a:pt x="605013" y="359374"/>
                </a:lnTo>
                <a:lnTo>
                  <a:pt x="390525" y="359374"/>
                </a:lnTo>
                <a:close/>
                <a:moveTo>
                  <a:pt x="0" y="6059"/>
                </a:moveTo>
                <a:lnTo>
                  <a:pt x="80709" y="6059"/>
                </a:lnTo>
                <a:lnTo>
                  <a:pt x="80709" y="283713"/>
                </a:lnTo>
                <a:lnTo>
                  <a:pt x="201930" y="283713"/>
                </a:lnTo>
                <a:lnTo>
                  <a:pt x="201930" y="6059"/>
                </a:lnTo>
                <a:lnTo>
                  <a:pt x="282639" y="6059"/>
                </a:lnTo>
                <a:lnTo>
                  <a:pt x="282639" y="283713"/>
                </a:lnTo>
                <a:lnTo>
                  <a:pt x="330597" y="283713"/>
                </a:lnTo>
                <a:lnTo>
                  <a:pt x="330597" y="419953"/>
                </a:lnTo>
                <a:lnTo>
                  <a:pt x="254937" y="419953"/>
                </a:lnTo>
                <a:lnTo>
                  <a:pt x="254937" y="359374"/>
                </a:lnTo>
                <a:lnTo>
                  <a:pt x="0" y="359374"/>
                </a:lnTo>
                <a:close/>
                <a:moveTo>
                  <a:pt x="721205" y="5554"/>
                </a:moveTo>
                <a:lnTo>
                  <a:pt x="955380" y="5554"/>
                </a:lnTo>
                <a:lnTo>
                  <a:pt x="955380" y="359374"/>
                </a:lnTo>
                <a:lnTo>
                  <a:pt x="874671" y="359374"/>
                </a:lnTo>
                <a:lnTo>
                  <a:pt x="874671" y="81216"/>
                </a:lnTo>
                <a:lnTo>
                  <a:pt x="795414" y="81720"/>
                </a:lnTo>
                <a:lnTo>
                  <a:pt x="787841" y="148549"/>
                </a:lnTo>
                <a:cubicBezTo>
                  <a:pt x="782372" y="195127"/>
                  <a:pt x="775641" y="233098"/>
                  <a:pt x="767648" y="262462"/>
                </a:cubicBezTo>
                <a:cubicBezTo>
                  <a:pt x="763610" y="277110"/>
                  <a:pt x="759067" y="290012"/>
                  <a:pt x="754018" y="301169"/>
                </a:cubicBezTo>
                <a:cubicBezTo>
                  <a:pt x="748970" y="312325"/>
                  <a:pt x="743417" y="321807"/>
                  <a:pt x="737359" y="329614"/>
                </a:cubicBezTo>
                <a:cubicBezTo>
                  <a:pt x="725243" y="345168"/>
                  <a:pt x="711108" y="354920"/>
                  <a:pt x="694954" y="358872"/>
                </a:cubicBezTo>
                <a:cubicBezTo>
                  <a:pt x="686887" y="360911"/>
                  <a:pt x="678284" y="362004"/>
                  <a:pt x="669144" y="362151"/>
                </a:cubicBezTo>
                <a:cubicBezTo>
                  <a:pt x="660005" y="362298"/>
                  <a:pt x="650266" y="361372"/>
                  <a:pt x="639928" y="359374"/>
                </a:cubicBezTo>
                <a:lnTo>
                  <a:pt x="641442" y="279170"/>
                </a:lnTo>
                <a:cubicBezTo>
                  <a:pt x="646490" y="279674"/>
                  <a:pt x="651539" y="279674"/>
                  <a:pt x="656587" y="279170"/>
                </a:cubicBezTo>
                <a:cubicBezTo>
                  <a:pt x="659100" y="278906"/>
                  <a:pt x="661520" y="278168"/>
                  <a:pt x="663844" y="276955"/>
                </a:cubicBezTo>
                <a:cubicBezTo>
                  <a:pt x="666168" y="275742"/>
                  <a:pt x="668461" y="274117"/>
                  <a:pt x="670722" y="272082"/>
                </a:cubicBezTo>
                <a:cubicBezTo>
                  <a:pt x="672994" y="270046"/>
                  <a:pt x="675265" y="267409"/>
                  <a:pt x="677537" y="264171"/>
                </a:cubicBezTo>
                <a:cubicBezTo>
                  <a:pt x="679809" y="260933"/>
                  <a:pt x="682081" y="257157"/>
                  <a:pt x="684352" y="252843"/>
                </a:cubicBezTo>
                <a:cubicBezTo>
                  <a:pt x="688812" y="244176"/>
                  <a:pt x="693018" y="232146"/>
                  <a:pt x="696973" y="216755"/>
                </a:cubicBezTo>
                <a:cubicBezTo>
                  <a:pt x="698992" y="209158"/>
                  <a:pt x="700886" y="200581"/>
                  <a:pt x="702652" y="191025"/>
                </a:cubicBezTo>
                <a:cubicBezTo>
                  <a:pt x="704419" y="181469"/>
                  <a:pt x="706060" y="170995"/>
                  <a:pt x="707574" y="159606"/>
                </a:cubicBezTo>
                <a:cubicBezTo>
                  <a:pt x="710687" y="136845"/>
                  <a:pt x="713548" y="109034"/>
                  <a:pt x="716156" y="76172"/>
                </a:cubicBezTo>
                <a:close/>
                <a:moveTo>
                  <a:pt x="5530471" y="5050"/>
                </a:moveTo>
                <a:cubicBezTo>
                  <a:pt x="5536031" y="5050"/>
                  <a:pt x="5543100" y="5050"/>
                  <a:pt x="5551678" y="5050"/>
                </a:cubicBezTo>
                <a:cubicBezTo>
                  <a:pt x="5560338" y="4966"/>
                  <a:pt x="5569249" y="5134"/>
                  <a:pt x="5578413" y="5554"/>
                </a:cubicBezTo>
                <a:cubicBezTo>
                  <a:pt x="5587409" y="5974"/>
                  <a:pt x="5596152" y="6143"/>
                  <a:pt x="5604644" y="6058"/>
                </a:cubicBezTo>
                <a:cubicBezTo>
                  <a:pt x="5613135" y="6058"/>
                  <a:pt x="5619861" y="6058"/>
                  <a:pt x="5624820" y="6058"/>
                </a:cubicBezTo>
                <a:lnTo>
                  <a:pt x="5624820" y="359374"/>
                </a:lnTo>
                <a:lnTo>
                  <a:pt x="5544111" y="359374"/>
                </a:lnTo>
                <a:lnTo>
                  <a:pt x="5544111" y="245788"/>
                </a:lnTo>
                <a:lnTo>
                  <a:pt x="5507231" y="246293"/>
                </a:lnTo>
                <a:lnTo>
                  <a:pt x="5440073" y="359374"/>
                </a:lnTo>
                <a:lnTo>
                  <a:pt x="5349754" y="359374"/>
                </a:lnTo>
                <a:lnTo>
                  <a:pt x="5432506" y="228639"/>
                </a:lnTo>
                <a:cubicBezTo>
                  <a:pt x="5417877" y="220064"/>
                  <a:pt x="5405265" y="207958"/>
                  <a:pt x="5394672" y="192322"/>
                </a:cubicBezTo>
                <a:cubicBezTo>
                  <a:pt x="5383994" y="176684"/>
                  <a:pt x="5378613" y="156993"/>
                  <a:pt x="5378529" y="133249"/>
                </a:cubicBezTo>
                <a:cubicBezTo>
                  <a:pt x="5378613" y="116578"/>
                  <a:pt x="5381472" y="100412"/>
                  <a:pt x="5387105" y="84751"/>
                </a:cubicBezTo>
                <a:cubicBezTo>
                  <a:pt x="5392738" y="69110"/>
                  <a:pt x="5401650" y="55489"/>
                  <a:pt x="5413841" y="43889"/>
                </a:cubicBezTo>
                <a:cubicBezTo>
                  <a:pt x="5425948" y="32203"/>
                  <a:pt x="5441586" y="22788"/>
                  <a:pt x="5460755" y="15642"/>
                </a:cubicBezTo>
                <a:cubicBezTo>
                  <a:pt x="5479950" y="8580"/>
                  <a:pt x="5503188" y="5050"/>
                  <a:pt x="5530471" y="5050"/>
                </a:cubicBezTo>
                <a:close/>
                <a:moveTo>
                  <a:pt x="2149097" y="5050"/>
                </a:moveTo>
                <a:cubicBezTo>
                  <a:pt x="2154656" y="5050"/>
                  <a:pt x="2161725" y="5050"/>
                  <a:pt x="2170304" y="5050"/>
                </a:cubicBezTo>
                <a:cubicBezTo>
                  <a:pt x="2178963" y="4966"/>
                  <a:pt x="2187875" y="5134"/>
                  <a:pt x="2197038" y="5554"/>
                </a:cubicBezTo>
                <a:cubicBezTo>
                  <a:pt x="2206034" y="5974"/>
                  <a:pt x="2214778" y="6143"/>
                  <a:pt x="2223269" y="6058"/>
                </a:cubicBezTo>
                <a:cubicBezTo>
                  <a:pt x="2231760" y="6058"/>
                  <a:pt x="2238486" y="6058"/>
                  <a:pt x="2243446" y="6058"/>
                </a:cubicBezTo>
                <a:lnTo>
                  <a:pt x="2243446" y="359374"/>
                </a:lnTo>
                <a:lnTo>
                  <a:pt x="2162737" y="359374"/>
                </a:lnTo>
                <a:lnTo>
                  <a:pt x="2162737" y="245788"/>
                </a:lnTo>
                <a:lnTo>
                  <a:pt x="2125856" y="246293"/>
                </a:lnTo>
                <a:lnTo>
                  <a:pt x="2058698" y="359374"/>
                </a:lnTo>
                <a:lnTo>
                  <a:pt x="1968379" y="359374"/>
                </a:lnTo>
                <a:lnTo>
                  <a:pt x="2051131" y="228639"/>
                </a:lnTo>
                <a:cubicBezTo>
                  <a:pt x="2036502" y="220064"/>
                  <a:pt x="2023891" y="207958"/>
                  <a:pt x="2013297" y="192322"/>
                </a:cubicBezTo>
                <a:cubicBezTo>
                  <a:pt x="2002619" y="176684"/>
                  <a:pt x="1997239" y="156993"/>
                  <a:pt x="1997155" y="133249"/>
                </a:cubicBezTo>
                <a:cubicBezTo>
                  <a:pt x="1997239" y="116578"/>
                  <a:pt x="2000097" y="100412"/>
                  <a:pt x="2005730" y="84751"/>
                </a:cubicBezTo>
                <a:cubicBezTo>
                  <a:pt x="2011363" y="69110"/>
                  <a:pt x="2020275" y="55489"/>
                  <a:pt x="2032466" y="43889"/>
                </a:cubicBezTo>
                <a:cubicBezTo>
                  <a:pt x="2044573" y="32203"/>
                  <a:pt x="2060211" y="22788"/>
                  <a:pt x="2079381" y="15642"/>
                </a:cubicBezTo>
                <a:cubicBezTo>
                  <a:pt x="2098575" y="8580"/>
                  <a:pt x="2121814" y="5050"/>
                  <a:pt x="2149097" y="5050"/>
                </a:cubicBezTo>
                <a:close/>
                <a:moveTo>
                  <a:pt x="4676775" y="4040"/>
                </a:moveTo>
                <a:cubicBezTo>
                  <a:pt x="4681820" y="4040"/>
                  <a:pt x="4688881" y="4040"/>
                  <a:pt x="4697961" y="4040"/>
                </a:cubicBezTo>
                <a:cubicBezTo>
                  <a:pt x="4707125" y="4040"/>
                  <a:pt x="4717045" y="4040"/>
                  <a:pt x="4727723" y="4040"/>
                </a:cubicBezTo>
                <a:cubicBezTo>
                  <a:pt x="4738400" y="4040"/>
                  <a:pt x="4748825" y="4040"/>
                  <a:pt x="4758999" y="4040"/>
                </a:cubicBezTo>
                <a:cubicBezTo>
                  <a:pt x="4764062" y="4040"/>
                  <a:pt x="4768714" y="4040"/>
                  <a:pt x="4772956" y="4040"/>
                </a:cubicBezTo>
                <a:cubicBezTo>
                  <a:pt x="4777197" y="4040"/>
                  <a:pt x="4780966" y="4040"/>
                  <a:pt x="4784260" y="4040"/>
                </a:cubicBezTo>
                <a:cubicBezTo>
                  <a:pt x="4797658" y="4029"/>
                  <a:pt x="4810014" y="4807"/>
                  <a:pt x="4821327" y="6373"/>
                </a:cubicBezTo>
                <a:cubicBezTo>
                  <a:pt x="4832640" y="7939"/>
                  <a:pt x="4842845" y="10356"/>
                  <a:pt x="4851942" y="13624"/>
                </a:cubicBezTo>
                <a:cubicBezTo>
                  <a:pt x="4870103" y="20097"/>
                  <a:pt x="4884731" y="28840"/>
                  <a:pt x="4895829" y="39853"/>
                </a:cubicBezTo>
                <a:cubicBezTo>
                  <a:pt x="4906928" y="50949"/>
                  <a:pt x="4914999" y="63559"/>
                  <a:pt x="4920043" y="77683"/>
                </a:cubicBezTo>
                <a:cubicBezTo>
                  <a:pt x="4925088" y="91826"/>
                  <a:pt x="4927610" y="106476"/>
                  <a:pt x="4927610" y="121633"/>
                </a:cubicBezTo>
                <a:cubicBezTo>
                  <a:pt x="4927610" y="129474"/>
                  <a:pt x="4926853" y="137158"/>
                  <a:pt x="4925340" y="144682"/>
                </a:cubicBezTo>
                <a:cubicBezTo>
                  <a:pt x="4923827" y="152207"/>
                  <a:pt x="4921556" y="159510"/>
                  <a:pt x="4918530" y="166590"/>
                </a:cubicBezTo>
                <a:cubicBezTo>
                  <a:pt x="4912477" y="180714"/>
                  <a:pt x="4903901" y="193324"/>
                  <a:pt x="4892803" y="204421"/>
                </a:cubicBezTo>
                <a:cubicBezTo>
                  <a:pt x="4881704" y="215434"/>
                  <a:pt x="4868085" y="224178"/>
                  <a:pt x="4851942" y="230651"/>
                </a:cubicBezTo>
                <a:cubicBezTo>
                  <a:pt x="4835872" y="237124"/>
                  <a:pt x="4817521" y="240319"/>
                  <a:pt x="4796890" y="240235"/>
                </a:cubicBezTo>
                <a:cubicBezTo>
                  <a:pt x="4795111" y="240235"/>
                  <a:pt x="4792732" y="240235"/>
                  <a:pt x="4789753" y="240235"/>
                </a:cubicBezTo>
                <a:cubicBezTo>
                  <a:pt x="4786775" y="240235"/>
                  <a:pt x="4783260" y="240235"/>
                  <a:pt x="4779208" y="240235"/>
                </a:cubicBezTo>
                <a:cubicBezTo>
                  <a:pt x="4775176" y="240224"/>
                  <a:pt x="4771366" y="240119"/>
                  <a:pt x="4767777" y="239920"/>
                </a:cubicBezTo>
                <a:cubicBezTo>
                  <a:pt x="4764188" y="239720"/>
                  <a:pt x="4760757" y="239489"/>
                  <a:pt x="4757484" y="239226"/>
                </a:cubicBezTo>
                <a:lnTo>
                  <a:pt x="4757484" y="359374"/>
                </a:lnTo>
                <a:lnTo>
                  <a:pt x="4676775" y="359374"/>
                </a:lnTo>
                <a:close/>
                <a:moveTo>
                  <a:pt x="1408660" y="3535"/>
                </a:moveTo>
                <a:cubicBezTo>
                  <a:pt x="1419265" y="3535"/>
                  <a:pt x="1429369" y="3535"/>
                  <a:pt x="1438972" y="3535"/>
                </a:cubicBezTo>
                <a:cubicBezTo>
                  <a:pt x="1460199" y="3451"/>
                  <a:pt x="1478380" y="5637"/>
                  <a:pt x="1493517" y="10093"/>
                </a:cubicBezTo>
                <a:cubicBezTo>
                  <a:pt x="1508566" y="14548"/>
                  <a:pt x="1520840" y="20769"/>
                  <a:pt x="1530340" y="28756"/>
                </a:cubicBezTo>
                <a:cubicBezTo>
                  <a:pt x="1539924" y="36742"/>
                  <a:pt x="1546987" y="45990"/>
                  <a:pt x="1551526" y="56498"/>
                </a:cubicBezTo>
                <a:cubicBezTo>
                  <a:pt x="1555982" y="67172"/>
                  <a:pt x="1558168" y="78611"/>
                  <a:pt x="1558084" y="90817"/>
                </a:cubicBezTo>
                <a:cubicBezTo>
                  <a:pt x="1558084" y="109513"/>
                  <a:pt x="1554553" y="125178"/>
                  <a:pt x="1547491" y="137810"/>
                </a:cubicBezTo>
                <a:cubicBezTo>
                  <a:pt x="1540429" y="150433"/>
                  <a:pt x="1530340" y="161031"/>
                  <a:pt x="1517225" y="169602"/>
                </a:cubicBezTo>
                <a:lnTo>
                  <a:pt x="1517225" y="170611"/>
                </a:lnTo>
                <a:cubicBezTo>
                  <a:pt x="1523699" y="173133"/>
                  <a:pt x="1529920" y="176663"/>
                  <a:pt x="1535889" y="181203"/>
                </a:cubicBezTo>
                <a:cubicBezTo>
                  <a:pt x="1542026" y="185742"/>
                  <a:pt x="1547407" y="191290"/>
                  <a:pt x="1552031" y="197847"/>
                </a:cubicBezTo>
                <a:cubicBezTo>
                  <a:pt x="1554311" y="201115"/>
                  <a:pt x="1556435" y="204667"/>
                  <a:pt x="1558401" y="208503"/>
                </a:cubicBezTo>
                <a:cubicBezTo>
                  <a:pt x="1560368" y="212339"/>
                  <a:pt x="1562114" y="216523"/>
                  <a:pt x="1563641" y="221055"/>
                </a:cubicBezTo>
                <a:cubicBezTo>
                  <a:pt x="1565154" y="225592"/>
                  <a:pt x="1566289" y="230413"/>
                  <a:pt x="1567046" y="235519"/>
                </a:cubicBezTo>
                <a:cubicBezTo>
                  <a:pt x="1567802" y="240624"/>
                  <a:pt x="1568181" y="246077"/>
                  <a:pt x="1568181" y="251878"/>
                </a:cubicBezTo>
                <a:cubicBezTo>
                  <a:pt x="1568097" y="270577"/>
                  <a:pt x="1564734" y="286738"/>
                  <a:pt x="1558092" y="300360"/>
                </a:cubicBezTo>
                <a:cubicBezTo>
                  <a:pt x="1551450" y="313895"/>
                  <a:pt x="1542034" y="325160"/>
                  <a:pt x="1529844" y="334155"/>
                </a:cubicBezTo>
                <a:cubicBezTo>
                  <a:pt x="1517737" y="343150"/>
                  <a:pt x="1503613" y="349875"/>
                  <a:pt x="1487471" y="354331"/>
                </a:cubicBezTo>
                <a:cubicBezTo>
                  <a:pt x="1471304" y="358786"/>
                  <a:pt x="1453621" y="360972"/>
                  <a:pt x="1434421" y="360888"/>
                </a:cubicBezTo>
                <a:cubicBezTo>
                  <a:pt x="1425830" y="360888"/>
                  <a:pt x="1416738" y="360888"/>
                  <a:pt x="1407146" y="360888"/>
                </a:cubicBezTo>
                <a:cubicBezTo>
                  <a:pt x="1397478" y="360888"/>
                  <a:pt x="1388062" y="360888"/>
                  <a:pt x="1378898" y="360888"/>
                </a:cubicBezTo>
                <a:cubicBezTo>
                  <a:pt x="1369819" y="360804"/>
                  <a:pt x="1361244" y="360468"/>
                  <a:pt x="1353173" y="359879"/>
                </a:cubicBezTo>
                <a:cubicBezTo>
                  <a:pt x="1345102" y="359375"/>
                  <a:pt x="1338544" y="358871"/>
                  <a:pt x="1333500" y="358366"/>
                </a:cubicBezTo>
                <a:lnTo>
                  <a:pt x="1333500" y="7457"/>
                </a:lnTo>
                <a:lnTo>
                  <a:pt x="1351659" y="6059"/>
                </a:lnTo>
                <a:cubicBezTo>
                  <a:pt x="1359814" y="5555"/>
                  <a:pt x="1368726" y="5050"/>
                  <a:pt x="1378394" y="4544"/>
                </a:cubicBezTo>
                <a:cubicBezTo>
                  <a:pt x="1387978" y="3956"/>
                  <a:pt x="1398067" y="3619"/>
                  <a:pt x="1408660" y="3535"/>
                </a:cubicBezTo>
                <a:close/>
                <a:moveTo>
                  <a:pt x="4419187" y="1"/>
                </a:moveTo>
                <a:cubicBezTo>
                  <a:pt x="4432569" y="-9"/>
                  <a:pt x="4445446" y="1021"/>
                  <a:pt x="4457818" y="3091"/>
                </a:cubicBezTo>
                <a:cubicBezTo>
                  <a:pt x="4470190" y="5161"/>
                  <a:pt x="4482057" y="8334"/>
                  <a:pt x="4493419" y="12611"/>
                </a:cubicBezTo>
                <a:cubicBezTo>
                  <a:pt x="4516141" y="21186"/>
                  <a:pt x="4535825" y="33292"/>
                  <a:pt x="4552469" y="48929"/>
                </a:cubicBezTo>
                <a:cubicBezTo>
                  <a:pt x="4569117" y="64564"/>
                  <a:pt x="4582232" y="83743"/>
                  <a:pt x="4591817" y="106466"/>
                </a:cubicBezTo>
                <a:cubicBezTo>
                  <a:pt x="4596598" y="117817"/>
                  <a:pt x="4600151" y="129831"/>
                  <a:pt x="4602473" y="142508"/>
                </a:cubicBezTo>
                <a:cubicBezTo>
                  <a:pt x="4604796" y="155185"/>
                  <a:pt x="4605952" y="168588"/>
                  <a:pt x="4605941" y="182717"/>
                </a:cubicBezTo>
                <a:cubicBezTo>
                  <a:pt x="4605952" y="196109"/>
                  <a:pt x="4604796" y="208965"/>
                  <a:pt x="4602473" y="221284"/>
                </a:cubicBezTo>
                <a:cubicBezTo>
                  <a:pt x="4600151" y="233603"/>
                  <a:pt x="4596598" y="245323"/>
                  <a:pt x="4591817" y="256443"/>
                </a:cubicBezTo>
                <a:cubicBezTo>
                  <a:pt x="4582232" y="278662"/>
                  <a:pt x="4569117" y="297842"/>
                  <a:pt x="4552469" y="313983"/>
                </a:cubicBezTo>
                <a:cubicBezTo>
                  <a:pt x="4535825" y="330123"/>
                  <a:pt x="4516141" y="342734"/>
                  <a:pt x="4493419" y="351813"/>
                </a:cubicBezTo>
                <a:cubicBezTo>
                  <a:pt x="4470695" y="360892"/>
                  <a:pt x="4445951" y="365432"/>
                  <a:pt x="4419187" y="365432"/>
                </a:cubicBezTo>
                <a:cubicBezTo>
                  <a:pt x="4392424" y="365516"/>
                  <a:pt x="4367679" y="361312"/>
                  <a:pt x="4344956" y="352822"/>
                </a:cubicBezTo>
                <a:cubicBezTo>
                  <a:pt x="4322233" y="344247"/>
                  <a:pt x="4302550" y="332141"/>
                  <a:pt x="4285905" y="316505"/>
                </a:cubicBezTo>
                <a:cubicBezTo>
                  <a:pt x="4269258" y="300869"/>
                  <a:pt x="4256143" y="281690"/>
                  <a:pt x="4246558" y="258967"/>
                </a:cubicBezTo>
                <a:cubicBezTo>
                  <a:pt x="4241777" y="247616"/>
                  <a:pt x="4238224" y="235602"/>
                  <a:pt x="4235902" y="222925"/>
                </a:cubicBezTo>
                <a:cubicBezTo>
                  <a:pt x="4233580" y="210248"/>
                  <a:pt x="4232423" y="196845"/>
                  <a:pt x="4232434" y="182717"/>
                </a:cubicBezTo>
                <a:lnTo>
                  <a:pt x="4231424" y="183222"/>
                </a:lnTo>
                <a:cubicBezTo>
                  <a:pt x="4231424" y="170355"/>
                  <a:pt x="4232560" y="157963"/>
                  <a:pt x="4234830" y="146043"/>
                </a:cubicBezTo>
                <a:cubicBezTo>
                  <a:pt x="4237100" y="134124"/>
                  <a:pt x="4240505" y="122615"/>
                  <a:pt x="4245045" y="111516"/>
                </a:cubicBezTo>
                <a:cubicBezTo>
                  <a:pt x="4254125" y="89380"/>
                  <a:pt x="4266736" y="70031"/>
                  <a:pt x="4282879" y="53468"/>
                </a:cubicBezTo>
                <a:cubicBezTo>
                  <a:pt x="4299018" y="36823"/>
                  <a:pt x="4318700" y="23708"/>
                  <a:pt x="4341926" y="14125"/>
                </a:cubicBezTo>
                <a:cubicBezTo>
                  <a:pt x="4353540" y="9343"/>
                  <a:pt x="4365786" y="5791"/>
                  <a:pt x="4378663" y="3469"/>
                </a:cubicBezTo>
                <a:cubicBezTo>
                  <a:pt x="4391540" y="1147"/>
                  <a:pt x="4405048" y="-9"/>
                  <a:pt x="4419187" y="1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26" name="Google Shape;126;p17"/>
          <p:cNvCxnSpPr/>
          <p:nvPr/>
        </p:nvCxnSpPr>
        <p:spPr>
          <a:xfrm>
            <a:off x="1446665" y="3534774"/>
            <a:ext cx="9321421" cy="13647"/>
          </a:xfrm>
          <a:prstGeom prst="straightConnector1">
            <a:avLst/>
          </a:prstGeom>
          <a:noFill/>
          <a:ln cap="flat" cmpd="sng" w="9525">
            <a:solidFill>
              <a:srgbClr val="55211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17"/>
          <p:cNvPicPr preferRelativeResize="0"/>
          <p:nvPr/>
        </p:nvPicPr>
        <p:blipFill rotWithShape="1">
          <a:blip r:embed="rId5">
            <a:alphaModFix/>
          </a:blip>
          <a:srcRect b="16089" l="31825" r="6284" t="3311"/>
          <a:stretch/>
        </p:blipFill>
        <p:spPr>
          <a:xfrm>
            <a:off x="1913652" y="4178990"/>
            <a:ext cx="1939569" cy="1396159"/>
          </a:xfrm>
          <a:custGeom>
            <a:rect b="b" l="l" r="r" t="t"/>
            <a:pathLst>
              <a:path extrusionOk="0" h="988706" w="1373528">
                <a:moveTo>
                  <a:pt x="578917" y="786404"/>
                </a:moveTo>
                <a:cubicBezTo>
                  <a:pt x="600058" y="786404"/>
                  <a:pt x="616419" y="794063"/>
                  <a:pt x="627999" y="809379"/>
                </a:cubicBezTo>
                <a:cubicBezTo>
                  <a:pt x="639472" y="824695"/>
                  <a:pt x="645209" y="843840"/>
                  <a:pt x="645210" y="866814"/>
                </a:cubicBezTo>
                <a:cubicBezTo>
                  <a:pt x="645316" y="896809"/>
                  <a:pt x="637454" y="922336"/>
                  <a:pt x="621624" y="943395"/>
                </a:cubicBezTo>
                <a:cubicBezTo>
                  <a:pt x="613670" y="953939"/>
                  <a:pt x="604081" y="963006"/>
                  <a:pt x="592857" y="970598"/>
                </a:cubicBezTo>
                <a:cubicBezTo>
                  <a:pt x="581633" y="978189"/>
                  <a:pt x="568691" y="984225"/>
                  <a:pt x="554030" y="988706"/>
                </a:cubicBezTo>
                <a:lnTo>
                  <a:pt x="527865" y="944672"/>
                </a:lnTo>
                <a:cubicBezTo>
                  <a:pt x="534885" y="941481"/>
                  <a:pt x="541267" y="938290"/>
                  <a:pt x="547010" y="935099"/>
                </a:cubicBezTo>
                <a:cubicBezTo>
                  <a:pt x="552754" y="931908"/>
                  <a:pt x="558498" y="926803"/>
                  <a:pt x="564241" y="919783"/>
                </a:cubicBezTo>
                <a:cubicBezTo>
                  <a:pt x="568070" y="915209"/>
                  <a:pt x="571261" y="910317"/>
                  <a:pt x="573814" y="905105"/>
                </a:cubicBezTo>
                <a:cubicBezTo>
                  <a:pt x="576472" y="900000"/>
                  <a:pt x="577536" y="895532"/>
                  <a:pt x="577005" y="891703"/>
                </a:cubicBezTo>
                <a:cubicBezTo>
                  <a:pt x="574452" y="894256"/>
                  <a:pt x="571261" y="895532"/>
                  <a:pt x="567432" y="895532"/>
                </a:cubicBezTo>
                <a:cubicBezTo>
                  <a:pt x="563709" y="895532"/>
                  <a:pt x="560306" y="895532"/>
                  <a:pt x="557221" y="895532"/>
                </a:cubicBezTo>
                <a:cubicBezTo>
                  <a:pt x="546372" y="895426"/>
                  <a:pt x="536800" y="890533"/>
                  <a:pt x="528503" y="880854"/>
                </a:cubicBezTo>
                <a:cubicBezTo>
                  <a:pt x="520313" y="871282"/>
                  <a:pt x="516272" y="859156"/>
                  <a:pt x="516378" y="844478"/>
                </a:cubicBezTo>
                <a:lnTo>
                  <a:pt x="517654" y="845117"/>
                </a:lnTo>
                <a:cubicBezTo>
                  <a:pt x="517654" y="827886"/>
                  <a:pt x="522760" y="813846"/>
                  <a:pt x="532971" y="802997"/>
                </a:cubicBezTo>
                <a:cubicBezTo>
                  <a:pt x="543182" y="792042"/>
                  <a:pt x="558497" y="786511"/>
                  <a:pt x="578917" y="786404"/>
                </a:cubicBezTo>
                <a:close/>
                <a:moveTo>
                  <a:pt x="1048021" y="535715"/>
                </a:moveTo>
                <a:cubicBezTo>
                  <a:pt x="1033469" y="535715"/>
                  <a:pt x="1019787" y="537616"/>
                  <a:pt x="1006976" y="541420"/>
                </a:cubicBezTo>
                <a:cubicBezTo>
                  <a:pt x="994165" y="545223"/>
                  <a:pt x="982066" y="550929"/>
                  <a:pt x="970678" y="558536"/>
                </a:cubicBezTo>
                <a:cubicBezTo>
                  <a:pt x="959276" y="566170"/>
                  <a:pt x="950725" y="575944"/>
                  <a:pt x="945025" y="587857"/>
                </a:cubicBezTo>
                <a:cubicBezTo>
                  <a:pt x="939324" y="599770"/>
                  <a:pt x="936473" y="613664"/>
                  <a:pt x="936473" y="629539"/>
                </a:cubicBezTo>
                <a:cubicBezTo>
                  <a:pt x="936473" y="653629"/>
                  <a:pt x="945341" y="675184"/>
                  <a:pt x="963077" y="694202"/>
                </a:cubicBezTo>
                <a:cubicBezTo>
                  <a:pt x="971971" y="703685"/>
                  <a:pt x="983953" y="710712"/>
                  <a:pt x="999023" y="715281"/>
                </a:cubicBezTo>
                <a:cubicBezTo>
                  <a:pt x="1014093" y="719851"/>
                  <a:pt x="1032092" y="722123"/>
                  <a:pt x="1053021" y="722096"/>
                </a:cubicBezTo>
                <a:cubicBezTo>
                  <a:pt x="1077283" y="722096"/>
                  <a:pt x="1097168" y="719561"/>
                  <a:pt x="1112678" y="714489"/>
                </a:cubicBezTo>
                <a:cubicBezTo>
                  <a:pt x="1120311" y="711980"/>
                  <a:pt x="1127231" y="709074"/>
                  <a:pt x="1133437" y="705772"/>
                </a:cubicBezTo>
                <a:cubicBezTo>
                  <a:pt x="1139644" y="702470"/>
                  <a:pt x="1144979" y="698614"/>
                  <a:pt x="1149443" y="694202"/>
                </a:cubicBezTo>
                <a:cubicBezTo>
                  <a:pt x="1153907" y="689765"/>
                  <a:pt x="1157657" y="685010"/>
                  <a:pt x="1160694" y="679938"/>
                </a:cubicBezTo>
                <a:cubicBezTo>
                  <a:pt x="1163732" y="674867"/>
                  <a:pt x="1165898" y="669478"/>
                  <a:pt x="1167192" y="663773"/>
                </a:cubicBezTo>
                <a:cubicBezTo>
                  <a:pt x="1169727" y="652361"/>
                  <a:pt x="1170995" y="640950"/>
                  <a:pt x="1170994" y="629539"/>
                </a:cubicBezTo>
                <a:cubicBezTo>
                  <a:pt x="1170387" y="613664"/>
                  <a:pt x="1167482" y="599770"/>
                  <a:pt x="1162279" y="587857"/>
                </a:cubicBezTo>
                <a:cubicBezTo>
                  <a:pt x="1157076" y="575944"/>
                  <a:pt x="1149417" y="566170"/>
                  <a:pt x="1139301" y="558536"/>
                </a:cubicBezTo>
                <a:cubicBezTo>
                  <a:pt x="1119017" y="543322"/>
                  <a:pt x="1093661" y="535714"/>
                  <a:pt x="1063235" y="535715"/>
                </a:cubicBezTo>
                <a:close/>
                <a:moveTo>
                  <a:pt x="1053092" y="184804"/>
                </a:moveTo>
                <a:cubicBezTo>
                  <a:pt x="1020130" y="184804"/>
                  <a:pt x="996043" y="192413"/>
                  <a:pt x="980829" y="207630"/>
                </a:cubicBezTo>
                <a:cubicBezTo>
                  <a:pt x="973223" y="215212"/>
                  <a:pt x="967518" y="223507"/>
                  <a:pt x="963714" y="232516"/>
                </a:cubicBezTo>
                <a:cubicBezTo>
                  <a:pt x="959911" y="241524"/>
                  <a:pt x="958009" y="251405"/>
                  <a:pt x="958009" y="262157"/>
                </a:cubicBezTo>
                <a:cubicBezTo>
                  <a:pt x="958036" y="271694"/>
                  <a:pt x="959885" y="281152"/>
                  <a:pt x="963556" y="290530"/>
                </a:cubicBezTo>
                <a:cubicBezTo>
                  <a:pt x="967227" y="299909"/>
                  <a:pt x="972562" y="309050"/>
                  <a:pt x="979562" y="317953"/>
                </a:cubicBezTo>
                <a:cubicBezTo>
                  <a:pt x="993507" y="335706"/>
                  <a:pt x="1016327" y="344583"/>
                  <a:pt x="1048021" y="344583"/>
                </a:cubicBezTo>
                <a:lnTo>
                  <a:pt x="1064502" y="344583"/>
                </a:lnTo>
                <a:lnTo>
                  <a:pt x="1063235" y="345848"/>
                </a:lnTo>
                <a:cubicBezTo>
                  <a:pt x="1092393" y="345849"/>
                  <a:pt x="1113945" y="336973"/>
                  <a:pt x="1127891" y="319221"/>
                </a:cubicBezTo>
                <a:cubicBezTo>
                  <a:pt x="1134890" y="310318"/>
                  <a:pt x="1140225" y="301177"/>
                  <a:pt x="1143897" y="291799"/>
                </a:cubicBezTo>
                <a:cubicBezTo>
                  <a:pt x="1147568" y="282420"/>
                  <a:pt x="1149417" y="272962"/>
                  <a:pt x="1149443" y="263425"/>
                </a:cubicBezTo>
                <a:cubicBezTo>
                  <a:pt x="1149469" y="251378"/>
                  <a:pt x="1147515" y="240600"/>
                  <a:pt x="1143580" y="231089"/>
                </a:cubicBezTo>
                <a:cubicBezTo>
                  <a:pt x="1139644" y="221579"/>
                  <a:pt x="1133570" y="213336"/>
                  <a:pt x="1125355" y="206362"/>
                </a:cubicBezTo>
                <a:cubicBezTo>
                  <a:pt x="1117115" y="199361"/>
                  <a:pt x="1106973" y="194024"/>
                  <a:pt x="1094929" y="190352"/>
                </a:cubicBezTo>
                <a:cubicBezTo>
                  <a:pt x="1082885" y="186680"/>
                  <a:pt x="1068940" y="184831"/>
                  <a:pt x="1053092" y="184804"/>
                </a:cubicBezTo>
                <a:close/>
                <a:moveTo>
                  <a:pt x="240652" y="8874"/>
                </a:moveTo>
                <a:lnTo>
                  <a:pt x="377356" y="8874"/>
                </a:lnTo>
                <a:lnTo>
                  <a:pt x="377356" y="895493"/>
                </a:lnTo>
                <a:lnTo>
                  <a:pt x="187490" y="895493"/>
                </a:lnTo>
                <a:lnTo>
                  <a:pt x="187490" y="278662"/>
                </a:lnTo>
                <a:lnTo>
                  <a:pt x="98813" y="340725"/>
                </a:lnTo>
                <a:lnTo>
                  <a:pt x="0" y="183668"/>
                </a:lnTo>
                <a:close/>
                <a:moveTo>
                  <a:pt x="1053092" y="6"/>
                </a:moveTo>
                <a:cubicBezTo>
                  <a:pt x="1094929" y="-205"/>
                  <a:pt x="1134230" y="5280"/>
                  <a:pt x="1170994" y="16460"/>
                </a:cubicBezTo>
                <a:cubicBezTo>
                  <a:pt x="1207704" y="28063"/>
                  <a:pt x="1239350" y="44096"/>
                  <a:pt x="1265932" y="64559"/>
                </a:cubicBezTo>
                <a:cubicBezTo>
                  <a:pt x="1292726" y="84600"/>
                  <a:pt x="1313823" y="109071"/>
                  <a:pt x="1329224" y="137972"/>
                </a:cubicBezTo>
                <a:cubicBezTo>
                  <a:pt x="1344414" y="167082"/>
                  <a:pt x="1352009" y="198755"/>
                  <a:pt x="1352009" y="232991"/>
                </a:cubicBezTo>
                <a:cubicBezTo>
                  <a:pt x="1351799" y="276109"/>
                  <a:pt x="1340828" y="316682"/>
                  <a:pt x="1319098" y="354708"/>
                </a:cubicBezTo>
                <a:cubicBezTo>
                  <a:pt x="1297367" y="392892"/>
                  <a:pt x="1266143" y="421584"/>
                  <a:pt x="1225426" y="440781"/>
                </a:cubicBezTo>
                <a:lnTo>
                  <a:pt x="1225426" y="444578"/>
                </a:lnTo>
                <a:cubicBezTo>
                  <a:pt x="1244624" y="449431"/>
                  <a:pt x="1263190" y="457447"/>
                  <a:pt x="1281122" y="468628"/>
                </a:cubicBezTo>
                <a:cubicBezTo>
                  <a:pt x="1299055" y="479809"/>
                  <a:pt x="1315089" y="494155"/>
                  <a:pt x="1329224" y="511665"/>
                </a:cubicBezTo>
                <a:cubicBezTo>
                  <a:pt x="1343359" y="529176"/>
                  <a:pt x="1354330" y="549871"/>
                  <a:pt x="1362136" y="573751"/>
                </a:cubicBezTo>
                <a:cubicBezTo>
                  <a:pt x="1369731" y="597841"/>
                  <a:pt x="1373528" y="624468"/>
                  <a:pt x="1373528" y="653629"/>
                </a:cubicBezTo>
                <a:cubicBezTo>
                  <a:pt x="1373554" y="674550"/>
                  <a:pt x="1371603" y="694198"/>
                  <a:pt x="1367674" y="712572"/>
                </a:cubicBezTo>
                <a:cubicBezTo>
                  <a:pt x="1363745" y="730947"/>
                  <a:pt x="1357679" y="748045"/>
                  <a:pt x="1349478" y="763868"/>
                </a:cubicBezTo>
                <a:cubicBezTo>
                  <a:pt x="1333233" y="795301"/>
                  <a:pt x="1311292" y="822304"/>
                  <a:pt x="1283654" y="844876"/>
                </a:cubicBezTo>
                <a:cubicBezTo>
                  <a:pt x="1256017" y="867449"/>
                  <a:pt x="1222683" y="884326"/>
                  <a:pt x="1183653" y="895507"/>
                </a:cubicBezTo>
                <a:cubicBezTo>
                  <a:pt x="1144369" y="906688"/>
                  <a:pt x="1101271" y="912173"/>
                  <a:pt x="1054360" y="911962"/>
                </a:cubicBezTo>
                <a:lnTo>
                  <a:pt x="1049221" y="924630"/>
                </a:lnTo>
                <a:cubicBezTo>
                  <a:pt x="1002346" y="924419"/>
                  <a:pt x="959278" y="918507"/>
                  <a:pt x="920017" y="906894"/>
                </a:cubicBezTo>
                <a:cubicBezTo>
                  <a:pt x="880565" y="895493"/>
                  <a:pt x="846808" y="879024"/>
                  <a:pt x="818748" y="857488"/>
                </a:cubicBezTo>
                <a:cubicBezTo>
                  <a:pt x="791110" y="836163"/>
                  <a:pt x="769169" y="810405"/>
                  <a:pt x="752924" y="780212"/>
                </a:cubicBezTo>
                <a:cubicBezTo>
                  <a:pt x="736679" y="749808"/>
                  <a:pt x="728662" y="715604"/>
                  <a:pt x="728872" y="677599"/>
                </a:cubicBezTo>
                <a:cubicBezTo>
                  <a:pt x="728872" y="648462"/>
                  <a:pt x="732670" y="621859"/>
                  <a:pt x="740265" y="597789"/>
                </a:cubicBezTo>
                <a:cubicBezTo>
                  <a:pt x="747860" y="573719"/>
                  <a:pt x="757987" y="552184"/>
                  <a:pt x="770646" y="533183"/>
                </a:cubicBezTo>
                <a:cubicBezTo>
                  <a:pt x="783515" y="514196"/>
                  <a:pt x="798284" y="497741"/>
                  <a:pt x="814951" y="483818"/>
                </a:cubicBezTo>
                <a:cubicBezTo>
                  <a:pt x="831615" y="470105"/>
                  <a:pt x="848921" y="459557"/>
                  <a:pt x="866869" y="452173"/>
                </a:cubicBezTo>
                <a:lnTo>
                  <a:pt x="866869" y="448376"/>
                </a:lnTo>
                <a:cubicBezTo>
                  <a:pt x="852944" y="440781"/>
                  <a:pt x="839020" y="430655"/>
                  <a:pt x="825096" y="417997"/>
                </a:cubicBezTo>
                <a:cubicBezTo>
                  <a:pt x="810961" y="405339"/>
                  <a:pt x="798724" y="390150"/>
                  <a:pt x="788387" y="372429"/>
                </a:cubicBezTo>
                <a:cubicBezTo>
                  <a:pt x="778049" y="354709"/>
                  <a:pt x="769610" y="334437"/>
                  <a:pt x="763070" y="311612"/>
                </a:cubicBezTo>
                <a:cubicBezTo>
                  <a:pt x="756952" y="288787"/>
                  <a:pt x="753998" y="263425"/>
                  <a:pt x="754209" y="235527"/>
                </a:cubicBezTo>
                <a:cubicBezTo>
                  <a:pt x="754209" y="201290"/>
                  <a:pt x="761804" y="169615"/>
                  <a:pt x="776994" y="140503"/>
                </a:cubicBezTo>
                <a:cubicBezTo>
                  <a:pt x="792395" y="111180"/>
                  <a:pt x="813492" y="86287"/>
                  <a:pt x="840286" y="65824"/>
                </a:cubicBezTo>
                <a:cubicBezTo>
                  <a:pt x="866869" y="45362"/>
                  <a:pt x="898515" y="29329"/>
                  <a:pt x="935224" y="17726"/>
                </a:cubicBezTo>
                <a:cubicBezTo>
                  <a:pt x="971961" y="6124"/>
                  <a:pt x="1011250" y="217"/>
                  <a:pt x="1053092" y="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3905961" y="4141223"/>
            <a:ext cx="526803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млн детей в России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рождается ежегодно</a:t>
            </a:r>
            <a:endParaRPr sz="2500">
              <a:solidFill>
                <a:srgbClr val="5521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3905961" y="4904366"/>
            <a:ext cx="88048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Беременные женщины использующие Instagram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вторая целевая группа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76212">
            <a:off x="6289551" y="1995960"/>
            <a:ext cx="8115219" cy="507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2065199" y="449944"/>
            <a:ext cx="8196400" cy="8708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4000"/>
              <a:buFont typeface="Arial"/>
              <a:buNone/>
            </a:pPr>
            <a:r>
              <a:rPr b="1" lang="ru-RU" sz="40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Конкуренты</a:t>
            </a:r>
            <a:endParaRPr b="1" sz="4000">
              <a:solidFill>
                <a:srgbClr val="5521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2718707" y="1538516"/>
            <a:ext cx="6357257" cy="1944914"/>
          </a:xfrm>
          <a:prstGeom prst="rect">
            <a:avLst/>
          </a:prstGeom>
          <a:solidFill>
            <a:srgbClr val="C69263"/>
          </a:solidFill>
          <a:ln cap="flat" cmpd="sng" w="12700">
            <a:solidFill>
              <a:srgbClr val="C692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2718707" y="1676399"/>
            <a:ext cx="6357257" cy="1255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611" y="420917"/>
            <a:ext cx="1412875" cy="14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2065199" y="3708402"/>
            <a:ext cx="8196400" cy="8708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3400"/>
              <a:buFont typeface="Arial"/>
              <a:buNone/>
            </a:pPr>
            <a:r>
              <a:rPr b="1" lang="ru-RU" sz="34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Преимущества перед Конкурентами</a:t>
            </a:r>
            <a:endParaRPr b="1" sz="3400">
              <a:solidFill>
                <a:srgbClr val="5521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26" y="3602038"/>
            <a:ext cx="1412875" cy="14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/>
          <p:nvPr/>
        </p:nvSpPr>
        <p:spPr>
          <a:xfrm>
            <a:off x="2718707" y="4651833"/>
            <a:ext cx="6357257" cy="1944914"/>
          </a:xfrm>
          <a:prstGeom prst="rect">
            <a:avLst/>
          </a:prstGeom>
          <a:solidFill>
            <a:srgbClr val="C69263"/>
          </a:solidFill>
          <a:ln cap="flat" cmpd="sng" w="12700">
            <a:solidFill>
              <a:srgbClr val="C692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831850" y="636588"/>
            <a:ext cx="1853293" cy="1224189"/>
          </a:xfrm>
          <a:prstGeom prst="rect">
            <a:avLst/>
          </a:prstGeom>
          <a:noFill/>
          <a:ln>
            <a:noFill/>
          </a:ln>
          <a:effectLst>
            <a:outerShdw blurRad="850900" sx="127000" rotWithShape="0" algn="tl" dir="2700000" dist="698500" sy="127000">
              <a:srgbClr val="000000">
                <a:alpha val="4392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10000"/>
              <a:buFont typeface="Dotum"/>
              <a:buNone/>
            </a:pPr>
            <a:r>
              <a:rPr b="1" lang="ru-RU" sz="10000">
                <a:solidFill>
                  <a:srgbClr val="552112"/>
                </a:solidFill>
                <a:latin typeface="Dotum"/>
                <a:ea typeface="Dotum"/>
                <a:cs typeface="Dotum"/>
                <a:sym typeface="Dotum"/>
              </a:rPr>
              <a:t>20</a:t>
            </a:r>
            <a:endParaRPr b="1" sz="10000">
              <a:solidFill>
                <a:srgbClr val="552112"/>
              </a:solidFill>
              <a:latin typeface="Dotum"/>
              <a:ea typeface="Dotum"/>
              <a:cs typeface="Dotum"/>
              <a:sym typeface="Dotum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2469157" y="636587"/>
            <a:ext cx="22497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552112"/>
                </a:solidFill>
                <a:latin typeface="Calibri"/>
                <a:ea typeface="Calibri"/>
                <a:cs typeface="Calibri"/>
                <a:sym typeface="Calibri"/>
              </a:rPr>
              <a:t>наименований продукции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552112"/>
                </a:solidFill>
                <a:latin typeface="Calibri"/>
                <a:ea typeface="Calibri"/>
                <a:cs typeface="Calibri"/>
                <a:sym typeface="Calibri"/>
              </a:rPr>
              <a:t>на старте проекта</a:t>
            </a:r>
            <a:endParaRPr sz="1800">
              <a:solidFill>
                <a:srgbClr val="5521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831850" y="2102530"/>
            <a:ext cx="3028950" cy="12241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10000"/>
              <a:buFont typeface="Dotum"/>
              <a:buNone/>
            </a:pPr>
            <a:r>
              <a:rPr b="1" lang="ru-RU" sz="10000">
                <a:solidFill>
                  <a:srgbClr val="552112"/>
                </a:solidFill>
                <a:latin typeface="Dotum"/>
                <a:ea typeface="Dotum"/>
                <a:cs typeface="Dotum"/>
                <a:sym typeface="Dotum"/>
              </a:rPr>
              <a:t>45</a:t>
            </a:r>
            <a:r>
              <a:rPr b="1" lang="ru-RU" sz="6000">
                <a:solidFill>
                  <a:srgbClr val="552112"/>
                </a:solidFill>
                <a:latin typeface="Dotum"/>
                <a:ea typeface="Dotum"/>
                <a:cs typeface="Dotum"/>
                <a:sym typeface="Dotum"/>
              </a:rPr>
              <a:t>%</a:t>
            </a:r>
            <a:endParaRPr b="1" sz="6000">
              <a:solidFill>
                <a:srgbClr val="552112"/>
              </a:solidFill>
              <a:latin typeface="Dotum"/>
              <a:ea typeface="Dotum"/>
              <a:cs typeface="Dotum"/>
              <a:sym typeface="Dotum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3257250" y="2754188"/>
            <a:ext cx="22497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552112"/>
                </a:solidFill>
                <a:latin typeface="Calibri"/>
                <a:ea typeface="Calibri"/>
                <a:cs typeface="Calibri"/>
                <a:sym typeface="Calibri"/>
              </a:rPr>
              <a:t>наценка</a:t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7472500" y="3908895"/>
            <a:ext cx="3028950" cy="12241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10000"/>
              <a:buFont typeface="Dotum"/>
              <a:buNone/>
            </a:pPr>
            <a:r>
              <a:rPr b="1" lang="ru-RU" sz="10000">
                <a:solidFill>
                  <a:srgbClr val="552112"/>
                </a:solidFill>
                <a:latin typeface="Dotum"/>
                <a:ea typeface="Dotum"/>
                <a:cs typeface="Dotum"/>
                <a:sym typeface="Dotum"/>
              </a:rPr>
              <a:t>2</a:t>
            </a:r>
            <a:endParaRPr b="1" sz="6000">
              <a:solidFill>
                <a:srgbClr val="552112"/>
              </a:solidFill>
              <a:latin typeface="Dotum"/>
              <a:ea typeface="Dotum"/>
              <a:cs typeface="Dotum"/>
              <a:sym typeface="Dotum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8399146" y="4295810"/>
            <a:ext cx="22497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552112"/>
                </a:solidFill>
                <a:latin typeface="Calibri"/>
                <a:ea typeface="Calibri"/>
                <a:cs typeface="Calibri"/>
                <a:sym typeface="Calibri"/>
              </a:rPr>
              <a:t>сотрудника на первые </a:t>
            </a:r>
            <a:r>
              <a:rPr b="1" lang="ru-RU" sz="1800">
                <a:solidFill>
                  <a:srgbClr val="55211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1800">
                <a:solidFill>
                  <a:srgbClr val="552112"/>
                </a:solidFill>
                <a:latin typeface="Calibri"/>
                <a:ea typeface="Calibri"/>
                <a:cs typeface="Calibri"/>
                <a:sym typeface="Calibri"/>
              </a:rPr>
              <a:t> месяца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7503798" y="5434376"/>
            <a:ext cx="3028950" cy="12241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10000"/>
              <a:buFont typeface="Dotum"/>
              <a:buNone/>
            </a:pPr>
            <a:r>
              <a:rPr b="1" lang="ru-RU" sz="10000">
                <a:solidFill>
                  <a:srgbClr val="552112"/>
                </a:solidFill>
                <a:latin typeface="Dotum"/>
                <a:ea typeface="Dotum"/>
                <a:cs typeface="Dotum"/>
                <a:sym typeface="Dotum"/>
              </a:rPr>
              <a:t>3</a:t>
            </a:r>
            <a:endParaRPr b="1" sz="6000">
              <a:solidFill>
                <a:srgbClr val="552112"/>
              </a:solidFill>
              <a:latin typeface="Dotum"/>
              <a:ea typeface="Dotum"/>
              <a:cs typeface="Dotum"/>
              <a:sym typeface="Dotum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8430444" y="5821291"/>
            <a:ext cx="26660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552112"/>
                </a:solidFill>
                <a:latin typeface="Calibri"/>
                <a:ea typeface="Calibri"/>
                <a:cs typeface="Calibri"/>
                <a:sym typeface="Calibri"/>
              </a:rPr>
              <a:t>продажи ежедневно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552112"/>
                </a:solidFill>
                <a:latin typeface="Calibri"/>
                <a:ea typeface="Calibri"/>
                <a:cs typeface="Calibri"/>
                <a:sym typeface="Calibri"/>
              </a:rPr>
              <a:t>уже сегодня</a:t>
            </a:r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8777" y="360764"/>
            <a:ext cx="4462079" cy="257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9620" y="4045474"/>
            <a:ext cx="2556013" cy="2175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type="title"/>
          </p:nvPr>
        </p:nvSpPr>
        <p:spPr>
          <a:xfrm>
            <a:off x="2065199" y="449944"/>
            <a:ext cx="8196400" cy="8708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4000"/>
              <a:buFont typeface="Arial"/>
              <a:buNone/>
            </a:pPr>
            <a:r>
              <a:rPr b="1" lang="ru-RU" sz="40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Персонал</a:t>
            </a:r>
            <a:endParaRPr b="1" sz="4000">
              <a:solidFill>
                <a:srgbClr val="5521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2718707" y="1538515"/>
            <a:ext cx="6357257" cy="4484913"/>
          </a:xfrm>
          <a:prstGeom prst="rect">
            <a:avLst/>
          </a:prstGeom>
          <a:solidFill>
            <a:srgbClr val="C69263"/>
          </a:solidFill>
          <a:ln cap="flat" cmpd="sng" w="12700">
            <a:solidFill>
              <a:srgbClr val="C692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2718707" y="1676399"/>
            <a:ext cx="6357257" cy="4027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611" y="420917"/>
            <a:ext cx="1412875" cy="1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7319" y="4825998"/>
            <a:ext cx="6358679" cy="103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2065199" y="449944"/>
            <a:ext cx="8196400" cy="8708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112"/>
              </a:buClr>
              <a:buSzPts val="4000"/>
              <a:buFont typeface="Arial"/>
              <a:buNone/>
            </a:pPr>
            <a:r>
              <a:rPr b="1" lang="ru-RU" sz="4000">
                <a:solidFill>
                  <a:srgbClr val="552112"/>
                </a:solidFill>
                <a:latin typeface="Arial"/>
                <a:ea typeface="Arial"/>
                <a:cs typeface="Arial"/>
                <a:sym typeface="Arial"/>
              </a:rPr>
              <a:t>Производственный процесс</a:t>
            </a:r>
            <a:endParaRPr b="1" sz="4000">
              <a:solidFill>
                <a:srgbClr val="5521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2718707" y="1538515"/>
            <a:ext cx="6357257" cy="4484913"/>
          </a:xfrm>
          <a:prstGeom prst="rect">
            <a:avLst/>
          </a:prstGeom>
          <a:solidFill>
            <a:srgbClr val="C69263"/>
          </a:solidFill>
          <a:ln cap="flat" cmpd="sng" w="12700">
            <a:solidFill>
              <a:srgbClr val="C692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2718707" y="1676399"/>
            <a:ext cx="6357257" cy="4027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611" y="420917"/>
            <a:ext cx="1412875" cy="1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7319" y="4825998"/>
            <a:ext cx="6358679" cy="103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